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75" r:id="rId4"/>
    <p:sldId id="276" r:id="rId5"/>
    <p:sldId id="277" r:id="rId6"/>
    <p:sldId id="278" r:id="rId7"/>
    <p:sldId id="270" r:id="rId8"/>
    <p:sldId id="279" r:id="rId9"/>
    <p:sldId id="262" r:id="rId10"/>
    <p:sldId id="267" r:id="rId11"/>
    <p:sldId id="280" r:id="rId12"/>
    <p:sldId id="281" r:id="rId13"/>
    <p:sldId id="282" r:id="rId14"/>
    <p:sldId id="265" r:id="rId15"/>
    <p:sldId id="257" r:id="rId16"/>
    <p:sldId id="284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1AEF84-B0E2-45F6-8682-57874AFB9E1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388C73E-DD1A-4DDE-AA76-16CC39614027}">
      <dgm:prSet phldrT="[Text]"/>
      <dgm:spPr>
        <a:solidFill>
          <a:srgbClr val="7030A0"/>
        </a:solidFill>
      </dgm:spPr>
      <dgm:t>
        <a:bodyPr/>
        <a:lstStyle/>
        <a:p>
          <a:r>
            <a:rPr lang="en-GB" dirty="0"/>
            <a:t>Relational continuity of care</a:t>
          </a:r>
        </a:p>
      </dgm:t>
    </dgm:pt>
    <dgm:pt modelId="{C66E07F9-D004-4776-852F-42CF3C7FABD4}" type="parTrans" cxnId="{901BD9B9-F722-4B88-978A-3539F5E967D8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BEB30C50-F75F-4A00-8A43-8F2B2D4803C5}" type="sibTrans" cxnId="{901BD9B9-F722-4B88-978A-3539F5E967D8}">
      <dgm:prSet/>
      <dgm:spPr/>
      <dgm:t>
        <a:bodyPr/>
        <a:lstStyle/>
        <a:p>
          <a:endParaRPr lang="en-GB"/>
        </a:p>
      </dgm:t>
    </dgm:pt>
    <dgm:pt modelId="{BFB54508-68CD-4932-B3BB-3C834D785212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More prior knowledge &amp; trust</a:t>
          </a:r>
        </a:p>
      </dgm:t>
    </dgm:pt>
    <dgm:pt modelId="{7BB06C10-13B6-46A0-8568-0FCBC004E31F}" type="parTrans" cxnId="{AB955293-A29E-4105-99AA-1BA9BF93234D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0A540F78-C23E-42E5-878D-60A9282F3740}" type="sibTrans" cxnId="{AB955293-A29E-4105-99AA-1BA9BF93234D}">
      <dgm:prSet/>
      <dgm:spPr/>
      <dgm:t>
        <a:bodyPr/>
        <a:lstStyle/>
        <a:p>
          <a:endParaRPr lang="en-GB"/>
        </a:p>
      </dgm:t>
    </dgm:pt>
    <dgm:pt modelId="{98D0C2CA-13C1-430B-8863-16D595BD4FE3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Reduced Hospitalisations</a:t>
          </a:r>
        </a:p>
      </dgm:t>
    </dgm:pt>
    <dgm:pt modelId="{F7CB905E-7D0F-4D68-9BA8-96D9E2187375}" type="parTrans" cxnId="{83CAA359-4C06-4468-A523-8C73EDDDFA2D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23938028-5FEB-4613-A5DE-84ED8101B44B}" type="sibTrans" cxnId="{83CAA359-4C06-4468-A523-8C73EDDDFA2D}">
      <dgm:prSet/>
      <dgm:spPr/>
      <dgm:t>
        <a:bodyPr/>
        <a:lstStyle/>
        <a:p>
          <a:endParaRPr lang="en-GB"/>
        </a:p>
      </dgm:t>
    </dgm:pt>
    <dgm:pt modelId="{9EC12F82-881A-4820-AE6D-751E4F80C729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Reduced Consultation rates</a:t>
          </a:r>
        </a:p>
      </dgm:t>
    </dgm:pt>
    <dgm:pt modelId="{E40781E5-F3BC-4552-8E25-E7E51BA136A3}" type="parTrans" cxnId="{7A97185E-C2C0-439E-AF00-9F5376BA02AF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8ADE17AE-0597-4932-8FF9-491787B4568E}" type="sibTrans" cxnId="{7A97185E-C2C0-439E-AF00-9F5376BA02AF}">
      <dgm:prSet/>
      <dgm:spPr/>
      <dgm:t>
        <a:bodyPr/>
        <a:lstStyle/>
        <a:p>
          <a:endParaRPr lang="en-GB"/>
        </a:p>
      </dgm:t>
    </dgm:pt>
    <dgm:pt modelId="{1347B8C8-4421-4902-B377-F17F59F95FEA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Improved Prescribing</a:t>
          </a:r>
        </a:p>
      </dgm:t>
    </dgm:pt>
    <dgm:pt modelId="{0F377EC4-53D0-4FC7-9EA2-29CD4C0C7500}" type="parTrans" cxnId="{4223AE16-C260-4A3E-B02E-65E7CC90026D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C3BF0577-5314-4A9D-8AD9-5EC3C8E3D330}" type="sibTrans" cxnId="{4223AE16-C260-4A3E-B02E-65E7CC90026D}">
      <dgm:prSet/>
      <dgm:spPr/>
      <dgm:t>
        <a:bodyPr/>
        <a:lstStyle/>
        <a:p>
          <a:endParaRPr lang="en-GB"/>
        </a:p>
      </dgm:t>
    </dgm:pt>
    <dgm:pt modelId="{F49D9E98-61E9-4F95-AC46-368D115FD047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Better patient experience</a:t>
          </a:r>
        </a:p>
      </dgm:t>
    </dgm:pt>
    <dgm:pt modelId="{B49131AC-B01E-4C1D-BF61-F5662EF31457}" type="parTrans" cxnId="{33559EC8-DB53-4E53-9140-B3AFEE922277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780C9D04-3A04-4460-82F4-8BCEBF799150}" type="sibTrans" cxnId="{33559EC8-DB53-4E53-9140-B3AFEE922277}">
      <dgm:prSet/>
      <dgm:spPr/>
      <dgm:t>
        <a:bodyPr/>
        <a:lstStyle/>
        <a:p>
          <a:endParaRPr lang="en-GB"/>
        </a:p>
      </dgm:t>
    </dgm:pt>
    <dgm:pt modelId="{C7206C23-436B-4D99-AFE9-38FAA243B98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Staff turnover</a:t>
          </a:r>
        </a:p>
      </dgm:t>
    </dgm:pt>
    <dgm:pt modelId="{F3A9D903-9B49-4008-BEDE-BE7723C144E5}" type="parTrans" cxnId="{F39E5979-1E68-417F-A839-AFEB67E932DD}">
      <dgm:prSet/>
      <dgm:spPr/>
      <dgm:t>
        <a:bodyPr/>
        <a:lstStyle/>
        <a:p>
          <a:endParaRPr lang="en-GB"/>
        </a:p>
      </dgm:t>
    </dgm:pt>
    <dgm:pt modelId="{BCFE6676-3F64-40D2-B22C-23354747E86B}" type="sibTrans" cxnId="{F39E5979-1E68-417F-A839-AFEB67E932DD}">
      <dgm:prSet/>
      <dgm:spPr/>
      <dgm:t>
        <a:bodyPr/>
        <a:lstStyle/>
        <a:p>
          <a:endParaRPr lang="en-GB"/>
        </a:p>
      </dgm:t>
    </dgm:pt>
    <dgm:pt modelId="{079F0ABF-8720-43F2-98EE-EDA9BE3194B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sz="1300" b="0" dirty="0">
              <a:solidFill>
                <a:schemeClr val="bg1"/>
              </a:solidFill>
            </a:rPr>
            <a:t>Internal practice policy / processes</a:t>
          </a:r>
        </a:p>
      </dgm:t>
    </dgm:pt>
    <dgm:pt modelId="{0003E57B-D6B2-46A7-9785-4A45C0B08812}" type="parTrans" cxnId="{D8E5C08F-9C9E-47AC-A959-E953D29299F2}">
      <dgm:prSet/>
      <dgm:spPr/>
      <dgm:t>
        <a:bodyPr/>
        <a:lstStyle/>
        <a:p>
          <a:endParaRPr lang="en-GB"/>
        </a:p>
      </dgm:t>
    </dgm:pt>
    <dgm:pt modelId="{C5F399CC-AC6C-428F-99E1-FF6ECF3611D9}" type="sibTrans" cxnId="{D8E5C08F-9C9E-47AC-A959-E953D29299F2}">
      <dgm:prSet/>
      <dgm:spPr/>
      <dgm:t>
        <a:bodyPr/>
        <a:lstStyle/>
        <a:p>
          <a:endParaRPr lang="en-GB"/>
        </a:p>
      </dgm:t>
    </dgm:pt>
    <dgm:pt modelId="{4A7281EE-0723-4111-8606-3E9B6D83CDD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Full time / part time clinicians</a:t>
          </a:r>
        </a:p>
      </dgm:t>
    </dgm:pt>
    <dgm:pt modelId="{8EA68F18-FB0B-45A8-BB74-C21EFC9E6573}" type="parTrans" cxnId="{25FDC0DC-8B9A-4DA7-A6F2-DF2D99F6908C}">
      <dgm:prSet/>
      <dgm:spPr/>
      <dgm:t>
        <a:bodyPr/>
        <a:lstStyle/>
        <a:p>
          <a:endParaRPr lang="en-GB"/>
        </a:p>
      </dgm:t>
    </dgm:pt>
    <dgm:pt modelId="{DF61B8C3-0145-4382-8EB2-4F73D0560303}" type="sibTrans" cxnId="{25FDC0DC-8B9A-4DA7-A6F2-DF2D99F6908C}">
      <dgm:prSet/>
      <dgm:spPr/>
      <dgm:t>
        <a:bodyPr/>
        <a:lstStyle/>
        <a:p>
          <a:endParaRPr lang="en-GB"/>
        </a:p>
      </dgm:t>
    </dgm:pt>
    <dgm:pt modelId="{E56D0663-412E-4456-B554-0B91CBB7F04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/>
            <a:t>Practice size</a:t>
          </a:r>
          <a:endParaRPr lang="en-GB" dirty="0"/>
        </a:p>
      </dgm:t>
    </dgm:pt>
    <dgm:pt modelId="{1D26E20B-03F3-461A-9640-F08075608BDA}" type="parTrans" cxnId="{896E85D9-DC95-44C5-8B51-8F4844410921}">
      <dgm:prSet/>
      <dgm:spPr/>
      <dgm:t>
        <a:bodyPr/>
        <a:lstStyle/>
        <a:p>
          <a:endParaRPr lang="en-GB"/>
        </a:p>
      </dgm:t>
    </dgm:pt>
    <dgm:pt modelId="{1D0AA37B-515F-449B-8BAE-E79B6487F4CA}" type="sibTrans" cxnId="{896E85D9-DC95-44C5-8B51-8F4844410921}">
      <dgm:prSet/>
      <dgm:spPr/>
      <dgm:t>
        <a:bodyPr/>
        <a:lstStyle/>
        <a:p>
          <a:endParaRPr lang="en-GB"/>
        </a:p>
      </dgm:t>
    </dgm:pt>
    <dgm:pt modelId="{9A524965-1475-42B6-BC7E-28E342A5FEF1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Better clinical outcomes</a:t>
          </a:r>
        </a:p>
      </dgm:t>
    </dgm:pt>
    <dgm:pt modelId="{D0A71BC0-51C1-49C3-B399-B989B37230EF}" type="parTrans" cxnId="{FCAE4C55-32AD-4AD8-8C60-19BE9B063E6B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66BA9581-33CC-4525-8710-3F95767F9222}" type="sibTrans" cxnId="{FCAE4C55-32AD-4AD8-8C60-19BE9B063E6B}">
      <dgm:prSet/>
      <dgm:spPr/>
      <dgm:t>
        <a:bodyPr/>
        <a:lstStyle/>
        <a:p>
          <a:endParaRPr lang="en-GB"/>
        </a:p>
      </dgm:t>
    </dgm:pt>
    <dgm:pt modelId="{2FC9C5B2-F228-4466-82C5-DFB9F73AAA6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Patient turnover</a:t>
          </a:r>
        </a:p>
      </dgm:t>
    </dgm:pt>
    <dgm:pt modelId="{BBC8F79C-9D13-4A5A-9C44-853BD133B26E}" type="parTrans" cxnId="{62126BB2-D32B-42C8-B49B-3496B53F012A}">
      <dgm:prSet/>
      <dgm:spPr/>
      <dgm:t>
        <a:bodyPr/>
        <a:lstStyle/>
        <a:p>
          <a:endParaRPr lang="en-GB"/>
        </a:p>
      </dgm:t>
    </dgm:pt>
    <dgm:pt modelId="{2EC9B501-EFFD-4CBD-8651-F0847CB5882E}" type="sibTrans" cxnId="{62126BB2-D32B-42C8-B49B-3496B53F012A}">
      <dgm:prSet/>
      <dgm:spPr/>
      <dgm:t>
        <a:bodyPr/>
        <a:lstStyle/>
        <a:p>
          <a:endParaRPr lang="en-GB"/>
        </a:p>
      </dgm:t>
    </dgm:pt>
    <dgm:pt modelId="{516FCD5B-DBC4-4B5C-8846-B0A13B8FB9F1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Patient case mix (age, sex, conditions)</a:t>
          </a:r>
        </a:p>
      </dgm:t>
    </dgm:pt>
    <dgm:pt modelId="{6FE10503-26E4-47F6-8F9A-314826F750DF}" type="parTrans" cxnId="{4EC12EE1-CD86-4CF3-B40A-DC4ECD855426}">
      <dgm:prSet/>
      <dgm:spPr/>
      <dgm:t>
        <a:bodyPr/>
        <a:lstStyle/>
        <a:p>
          <a:endParaRPr lang="en-GB"/>
        </a:p>
      </dgm:t>
    </dgm:pt>
    <dgm:pt modelId="{246F429B-B2B6-4D73-9676-296EA667866B}" type="sibTrans" cxnId="{4EC12EE1-CD86-4CF3-B40A-DC4ECD855426}">
      <dgm:prSet/>
      <dgm:spPr/>
      <dgm:t>
        <a:bodyPr/>
        <a:lstStyle/>
        <a:p>
          <a:endParaRPr lang="en-GB"/>
        </a:p>
      </dgm:t>
    </dgm:pt>
    <dgm:pt modelId="{DAF3806E-7AC9-485E-8579-4688C4636D8A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Fresh perspective  / second opinion</a:t>
          </a:r>
        </a:p>
      </dgm:t>
    </dgm:pt>
    <dgm:pt modelId="{28C7FF56-312F-4B2F-BAB6-29201FC89479}" type="parTrans" cxnId="{4F0ADC9C-6BB5-4C30-86E0-6CC93EB27834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305848C0-5B2F-4CFB-A4E9-42F8A851A4D3}" type="sibTrans" cxnId="{4F0ADC9C-6BB5-4C30-86E0-6CC93EB27834}">
      <dgm:prSet/>
      <dgm:spPr/>
      <dgm:t>
        <a:bodyPr/>
        <a:lstStyle/>
        <a:p>
          <a:endParaRPr lang="en-GB"/>
        </a:p>
      </dgm:t>
    </dgm:pt>
    <dgm:pt modelId="{5D7B210B-9DD0-456B-8E65-D0A474817AFD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Burden on clinician</a:t>
          </a:r>
        </a:p>
      </dgm:t>
    </dgm:pt>
    <dgm:pt modelId="{FD974C47-B5C4-4F38-9CFD-9E0299FE1884}" type="parTrans" cxnId="{56DE3641-F4B5-4D20-9A2C-04E047FE8F52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7DA9821C-2AF5-4CE5-A283-801B384021EA}" type="sibTrans" cxnId="{56DE3641-F4B5-4D20-9A2C-04E047FE8F52}">
      <dgm:prSet/>
      <dgm:spPr/>
      <dgm:t>
        <a:bodyPr/>
        <a:lstStyle/>
        <a:p>
          <a:endParaRPr lang="en-GB"/>
        </a:p>
      </dgm:t>
    </dgm:pt>
    <dgm:pt modelId="{802717BB-CBEF-4EC8-92D1-586637DA6197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Effects on Access?</a:t>
          </a:r>
        </a:p>
      </dgm:t>
    </dgm:pt>
    <dgm:pt modelId="{6C141095-3B62-4812-9C26-4A0C1F9A6810}" type="parTrans" cxnId="{B4265131-7897-4595-811B-92FC2EC0CA41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GB"/>
        </a:p>
      </dgm:t>
    </dgm:pt>
    <dgm:pt modelId="{7171B74D-0599-40FD-BE11-2773903A95D8}" type="sibTrans" cxnId="{B4265131-7897-4595-811B-92FC2EC0CA41}">
      <dgm:prSet/>
      <dgm:spPr/>
      <dgm:t>
        <a:bodyPr/>
        <a:lstStyle/>
        <a:p>
          <a:endParaRPr lang="en-GB"/>
        </a:p>
      </dgm:t>
    </dgm:pt>
    <dgm:pt modelId="{B4D6EC63-74DC-4704-9569-6A580BEF4FF9}" type="pres">
      <dgm:prSet presAssocID="{BF1AEF84-B0E2-45F6-8682-57874AFB9E1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872C0B5-3DE2-4483-9AAB-9485D547B8AF}" type="pres">
      <dgm:prSet presAssocID="{516FCD5B-DBC4-4B5C-8846-B0A13B8FB9F1}" presName="root1" presStyleCnt="0"/>
      <dgm:spPr/>
    </dgm:pt>
    <dgm:pt modelId="{A0A9FD42-5FA3-440F-93C8-824D8D75AD8D}" type="pres">
      <dgm:prSet presAssocID="{516FCD5B-DBC4-4B5C-8846-B0A13B8FB9F1}" presName="LevelOneTextNode" presStyleLbl="node0" presStyleIdx="0" presStyleCnt="6" custLinFactY="10529" custLinFactNeighborX="-69597" custLinFactNeighborY="100000">
        <dgm:presLayoutVars>
          <dgm:chPref val="3"/>
        </dgm:presLayoutVars>
      </dgm:prSet>
      <dgm:spPr/>
    </dgm:pt>
    <dgm:pt modelId="{287AFB77-EA25-4B02-90D9-6B6FFA49BBD9}" type="pres">
      <dgm:prSet presAssocID="{516FCD5B-DBC4-4B5C-8846-B0A13B8FB9F1}" presName="level2hierChild" presStyleCnt="0"/>
      <dgm:spPr/>
    </dgm:pt>
    <dgm:pt modelId="{D55B6243-9DA1-4BF8-9090-BCC10C3DA604}" type="pres">
      <dgm:prSet presAssocID="{2FC9C5B2-F228-4466-82C5-DFB9F73AAA66}" presName="root1" presStyleCnt="0"/>
      <dgm:spPr/>
    </dgm:pt>
    <dgm:pt modelId="{A1CA13C0-8FE9-47E3-B933-55C368C7C317}" type="pres">
      <dgm:prSet presAssocID="{2FC9C5B2-F228-4466-82C5-DFB9F73AAA66}" presName="LevelOneTextNode" presStyleLbl="node0" presStyleIdx="1" presStyleCnt="6" custLinFactY="15185" custLinFactNeighborX="-67548" custLinFactNeighborY="100000">
        <dgm:presLayoutVars>
          <dgm:chPref val="3"/>
        </dgm:presLayoutVars>
      </dgm:prSet>
      <dgm:spPr/>
    </dgm:pt>
    <dgm:pt modelId="{6BB6C348-907E-4AC9-AAF4-C9CC4280AD6A}" type="pres">
      <dgm:prSet presAssocID="{2FC9C5B2-F228-4466-82C5-DFB9F73AAA66}" presName="level2hierChild" presStyleCnt="0"/>
      <dgm:spPr/>
    </dgm:pt>
    <dgm:pt modelId="{9F605243-E925-49AE-B959-07B23607DCB5}" type="pres">
      <dgm:prSet presAssocID="{079F0ABF-8720-43F2-98EE-EDA9BE3194B2}" presName="root1" presStyleCnt="0"/>
      <dgm:spPr/>
    </dgm:pt>
    <dgm:pt modelId="{336BB414-25BB-4215-BCF3-DC18EFBDD65A}" type="pres">
      <dgm:prSet presAssocID="{079F0ABF-8720-43F2-98EE-EDA9BE3194B2}" presName="LevelOneTextNode" presStyleLbl="node0" presStyleIdx="2" presStyleCnt="6" custLinFactY="200000" custLinFactNeighborX="-67314" custLinFactNeighborY="259727">
        <dgm:presLayoutVars>
          <dgm:chPref val="3"/>
        </dgm:presLayoutVars>
      </dgm:prSet>
      <dgm:spPr/>
    </dgm:pt>
    <dgm:pt modelId="{D19BD2EA-22F2-4B1F-97E2-BBDF966FCFB0}" type="pres">
      <dgm:prSet presAssocID="{079F0ABF-8720-43F2-98EE-EDA9BE3194B2}" presName="level2hierChild" presStyleCnt="0"/>
      <dgm:spPr/>
    </dgm:pt>
    <dgm:pt modelId="{21B0B4A5-D2C0-498C-996A-E65BF60BA2EE}" type="pres">
      <dgm:prSet presAssocID="{4A7281EE-0723-4111-8606-3E9B6D83CDDC}" presName="root1" presStyleCnt="0"/>
      <dgm:spPr/>
    </dgm:pt>
    <dgm:pt modelId="{FF233680-E751-49A5-94BC-D995C65D45EE}" type="pres">
      <dgm:prSet presAssocID="{4A7281EE-0723-4111-8606-3E9B6D83CDDC}" presName="LevelOneTextNode" presStyleLbl="node0" presStyleIdx="3" presStyleCnt="6" custLinFactNeighborX="-67314">
        <dgm:presLayoutVars>
          <dgm:chPref val="3"/>
        </dgm:presLayoutVars>
      </dgm:prSet>
      <dgm:spPr/>
    </dgm:pt>
    <dgm:pt modelId="{CD5501F2-DA82-4919-8151-4493B725C0ED}" type="pres">
      <dgm:prSet presAssocID="{4A7281EE-0723-4111-8606-3E9B6D83CDDC}" presName="level2hierChild" presStyleCnt="0"/>
      <dgm:spPr/>
    </dgm:pt>
    <dgm:pt modelId="{AE31069C-E393-444B-B812-A3B8FA089CFF}" type="pres">
      <dgm:prSet presAssocID="{C7206C23-436B-4D99-AFE9-38FAA243B98F}" presName="root1" presStyleCnt="0"/>
      <dgm:spPr/>
    </dgm:pt>
    <dgm:pt modelId="{E442B31F-95DD-4CD8-8E68-03890375F495}" type="pres">
      <dgm:prSet presAssocID="{C7206C23-436B-4D99-AFE9-38FAA243B98F}" presName="LevelOneTextNode" presStyleLbl="node0" presStyleIdx="4" presStyleCnt="6" custLinFactNeighborX="-67314">
        <dgm:presLayoutVars>
          <dgm:chPref val="3"/>
        </dgm:presLayoutVars>
      </dgm:prSet>
      <dgm:spPr/>
    </dgm:pt>
    <dgm:pt modelId="{BB1CA166-4012-49BB-856E-0D663D2D7C5A}" type="pres">
      <dgm:prSet presAssocID="{C7206C23-436B-4D99-AFE9-38FAA243B98F}" presName="level2hierChild" presStyleCnt="0"/>
      <dgm:spPr/>
    </dgm:pt>
    <dgm:pt modelId="{B9E8F34A-F1DE-47D7-9A00-0A5D8823BEC0}" type="pres">
      <dgm:prSet presAssocID="{E56D0663-412E-4456-B554-0B91CBB7F04E}" presName="root1" presStyleCnt="0"/>
      <dgm:spPr/>
    </dgm:pt>
    <dgm:pt modelId="{7B504EBA-1668-4A0B-817F-5493C89CE3F2}" type="pres">
      <dgm:prSet presAssocID="{E56D0663-412E-4456-B554-0B91CBB7F04E}" presName="LevelOneTextNode" presStyleLbl="node0" presStyleIdx="5" presStyleCnt="6" custLinFactNeighborX="-67314">
        <dgm:presLayoutVars>
          <dgm:chPref val="3"/>
        </dgm:presLayoutVars>
      </dgm:prSet>
      <dgm:spPr/>
    </dgm:pt>
    <dgm:pt modelId="{D54ED502-7698-4BFB-8705-DA9AC65A7DCE}" type="pres">
      <dgm:prSet presAssocID="{E56D0663-412E-4456-B554-0B91CBB7F04E}" presName="level2hierChild" presStyleCnt="0"/>
      <dgm:spPr/>
    </dgm:pt>
    <dgm:pt modelId="{9276139A-77C4-4F26-979B-74383E18CFA5}" type="pres">
      <dgm:prSet presAssocID="{C66E07F9-D004-4776-852F-42CF3C7FABD4}" presName="conn2-1" presStyleLbl="parChTrans1D2" presStyleIdx="0" presStyleCnt="1"/>
      <dgm:spPr/>
    </dgm:pt>
    <dgm:pt modelId="{BF08E146-6391-4D27-B170-CA3C3CAB4759}" type="pres">
      <dgm:prSet presAssocID="{C66E07F9-D004-4776-852F-42CF3C7FABD4}" presName="connTx" presStyleLbl="parChTrans1D2" presStyleIdx="0" presStyleCnt="1"/>
      <dgm:spPr/>
    </dgm:pt>
    <dgm:pt modelId="{65AE8C5D-DD83-4B14-A897-56C57EB24436}" type="pres">
      <dgm:prSet presAssocID="{2388C73E-DD1A-4DDE-AA76-16CC39614027}" presName="root2" presStyleCnt="0"/>
      <dgm:spPr/>
    </dgm:pt>
    <dgm:pt modelId="{706AD8A8-7E96-46F2-90B9-CA054DECE844}" type="pres">
      <dgm:prSet presAssocID="{2388C73E-DD1A-4DDE-AA76-16CC39614027}" presName="LevelTwoTextNode" presStyleLbl="node2" presStyleIdx="0" presStyleCnt="1">
        <dgm:presLayoutVars>
          <dgm:chPref val="3"/>
        </dgm:presLayoutVars>
      </dgm:prSet>
      <dgm:spPr/>
    </dgm:pt>
    <dgm:pt modelId="{2D692227-548E-44DE-8493-CD801CED6FEF}" type="pres">
      <dgm:prSet presAssocID="{2388C73E-DD1A-4DDE-AA76-16CC39614027}" presName="level3hierChild" presStyleCnt="0"/>
      <dgm:spPr/>
    </dgm:pt>
    <dgm:pt modelId="{8C70502F-71CA-4385-A6CD-D150AFEF7458}" type="pres">
      <dgm:prSet presAssocID="{7BB06C10-13B6-46A0-8568-0FCBC004E31F}" presName="conn2-1" presStyleLbl="parChTrans1D3" presStyleIdx="0" presStyleCnt="2"/>
      <dgm:spPr/>
    </dgm:pt>
    <dgm:pt modelId="{3E7D6313-8A53-46C2-87D6-24158ACD2B9F}" type="pres">
      <dgm:prSet presAssocID="{7BB06C10-13B6-46A0-8568-0FCBC004E31F}" presName="connTx" presStyleLbl="parChTrans1D3" presStyleIdx="0" presStyleCnt="2"/>
      <dgm:spPr/>
    </dgm:pt>
    <dgm:pt modelId="{CD959EE7-50CA-4AFE-AE20-518EB880DC74}" type="pres">
      <dgm:prSet presAssocID="{BFB54508-68CD-4932-B3BB-3C834D785212}" presName="root2" presStyleCnt="0"/>
      <dgm:spPr/>
    </dgm:pt>
    <dgm:pt modelId="{C40B6EA0-9904-4B2A-A580-721F2AB3B8FB}" type="pres">
      <dgm:prSet presAssocID="{BFB54508-68CD-4932-B3BB-3C834D785212}" presName="LevelTwoTextNode" presStyleLbl="node3" presStyleIdx="0" presStyleCnt="2">
        <dgm:presLayoutVars>
          <dgm:chPref val="3"/>
        </dgm:presLayoutVars>
      </dgm:prSet>
      <dgm:spPr/>
    </dgm:pt>
    <dgm:pt modelId="{86E76002-F08C-43E1-A69C-AE8D52B10E76}" type="pres">
      <dgm:prSet presAssocID="{BFB54508-68CD-4932-B3BB-3C834D785212}" presName="level3hierChild" presStyleCnt="0"/>
      <dgm:spPr/>
    </dgm:pt>
    <dgm:pt modelId="{4A6AFB59-61D7-4DEB-AFC2-A46E7FDAABEB}" type="pres">
      <dgm:prSet presAssocID="{F7CB905E-7D0F-4D68-9BA8-96D9E2187375}" presName="conn2-1" presStyleLbl="parChTrans1D4" presStyleIdx="0" presStyleCnt="7"/>
      <dgm:spPr/>
    </dgm:pt>
    <dgm:pt modelId="{8AEFE388-8F25-4424-ABF0-BA749DB1CD23}" type="pres">
      <dgm:prSet presAssocID="{F7CB905E-7D0F-4D68-9BA8-96D9E2187375}" presName="connTx" presStyleLbl="parChTrans1D4" presStyleIdx="0" presStyleCnt="7"/>
      <dgm:spPr/>
    </dgm:pt>
    <dgm:pt modelId="{CE8BB20A-4698-442E-9244-4E33DFB7307F}" type="pres">
      <dgm:prSet presAssocID="{98D0C2CA-13C1-430B-8863-16D595BD4FE3}" presName="root2" presStyleCnt="0"/>
      <dgm:spPr/>
    </dgm:pt>
    <dgm:pt modelId="{68C711E1-2601-491A-B30A-840170A14C50}" type="pres">
      <dgm:prSet presAssocID="{98D0C2CA-13C1-430B-8863-16D595BD4FE3}" presName="LevelTwoTextNode" presStyleLbl="node4" presStyleIdx="0" presStyleCnt="7">
        <dgm:presLayoutVars>
          <dgm:chPref val="3"/>
        </dgm:presLayoutVars>
      </dgm:prSet>
      <dgm:spPr/>
    </dgm:pt>
    <dgm:pt modelId="{14C777AE-0EF0-48C0-BABA-3AF7D6FA8103}" type="pres">
      <dgm:prSet presAssocID="{98D0C2CA-13C1-430B-8863-16D595BD4FE3}" presName="level3hierChild" presStyleCnt="0"/>
      <dgm:spPr/>
    </dgm:pt>
    <dgm:pt modelId="{E9584158-89CA-4E1F-8237-FCC1E9ED22D1}" type="pres">
      <dgm:prSet presAssocID="{E40781E5-F3BC-4552-8E25-E7E51BA136A3}" presName="conn2-1" presStyleLbl="parChTrans1D4" presStyleIdx="1" presStyleCnt="7"/>
      <dgm:spPr/>
    </dgm:pt>
    <dgm:pt modelId="{0E281EE6-5DCA-4103-851D-2E042D539AF7}" type="pres">
      <dgm:prSet presAssocID="{E40781E5-F3BC-4552-8E25-E7E51BA136A3}" presName="connTx" presStyleLbl="parChTrans1D4" presStyleIdx="1" presStyleCnt="7"/>
      <dgm:spPr/>
    </dgm:pt>
    <dgm:pt modelId="{66DA5053-EE9F-4685-90DA-206DB4B27429}" type="pres">
      <dgm:prSet presAssocID="{9EC12F82-881A-4820-AE6D-751E4F80C729}" presName="root2" presStyleCnt="0"/>
      <dgm:spPr/>
    </dgm:pt>
    <dgm:pt modelId="{F56134A0-11E2-4F72-8DA3-83B7B1FB1DEE}" type="pres">
      <dgm:prSet presAssocID="{9EC12F82-881A-4820-AE6D-751E4F80C729}" presName="LevelTwoTextNode" presStyleLbl="node4" presStyleIdx="1" presStyleCnt="7">
        <dgm:presLayoutVars>
          <dgm:chPref val="3"/>
        </dgm:presLayoutVars>
      </dgm:prSet>
      <dgm:spPr/>
    </dgm:pt>
    <dgm:pt modelId="{4207BD7B-5FBD-4DBA-9540-53BAB95C96BE}" type="pres">
      <dgm:prSet presAssocID="{9EC12F82-881A-4820-AE6D-751E4F80C729}" presName="level3hierChild" presStyleCnt="0"/>
      <dgm:spPr/>
    </dgm:pt>
    <dgm:pt modelId="{F8E6A209-F8C7-40D0-8AE2-44222F815D74}" type="pres">
      <dgm:prSet presAssocID="{0F377EC4-53D0-4FC7-9EA2-29CD4C0C7500}" presName="conn2-1" presStyleLbl="parChTrans1D4" presStyleIdx="2" presStyleCnt="7"/>
      <dgm:spPr/>
    </dgm:pt>
    <dgm:pt modelId="{D32F513D-5F82-42D5-A53B-1AE555B6C3B3}" type="pres">
      <dgm:prSet presAssocID="{0F377EC4-53D0-4FC7-9EA2-29CD4C0C7500}" presName="connTx" presStyleLbl="parChTrans1D4" presStyleIdx="2" presStyleCnt="7"/>
      <dgm:spPr/>
    </dgm:pt>
    <dgm:pt modelId="{8D2E876F-60E0-49ED-863D-2DC7DFC987C7}" type="pres">
      <dgm:prSet presAssocID="{1347B8C8-4421-4902-B377-F17F59F95FEA}" presName="root2" presStyleCnt="0"/>
      <dgm:spPr/>
    </dgm:pt>
    <dgm:pt modelId="{04A3AC45-47CA-47CE-A1CD-79F845382D46}" type="pres">
      <dgm:prSet presAssocID="{1347B8C8-4421-4902-B377-F17F59F95FEA}" presName="LevelTwoTextNode" presStyleLbl="node4" presStyleIdx="2" presStyleCnt="7">
        <dgm:presLayoutVars>
          <dgm:chPref val="3"/>
        </dgm:presLayoutVars>
      </dgm:prSet>
      <dgm:spPr/>
    </dgm:pt>
    <dgm:pt modelId="{C6808403-2115-46A7-9499-BAAC772A4742}" type="pres">
      <dgm:prSet presAssocID="{1347B8C8-4421-4902-B377-F17F59F95FEA}" presName="level3hierChild" presStyleCnt="0"/>
      <dgm:spPr/>
    </dgm:pt>
    <dgm:pt modelId="{24ED1034-1F34-41F0-9C1E-DD3D923479AB}" type="pres">
      <dgm:prSet presAssocID="{B49131AC-B01E-4C1D-BF61-F5662EF31457}" presName="conn2-1" presStyleLbl="parChTrans1D4" presStyleIdx="3" presStyleCnt="7"/>
      <dgm:spPr/>
    </dgm:pt>
    <dgm:pt modelId="{EC999B79-64EF-4738-8F24-42B5BB3F9888}" type="pres">
      <dgm:prSet presAssocID="{B49131AC-B01E-4C1D-BF61-F5662EF31457}" presName="connTx" presStyleLbl="parChTrans1D4" presStyleIdx="3" presStyleCnt="7"/>
      <dgm:spPr/>
    </dgm:pt>
    <dgm:pt modelId="{D4AC5477-F34E-46CE-8CD2-117F904D54A6}" type="pres">
      <dgm:prSet presAssocID="{F49D9E98-61E9-4F95-AC46-368D115FD047}" presName="root2" presStyleCnt="0"/>
      <dgm:spPr/>
    </dgm:pt>
    <dgm:pt modelId="{50BC041E-78BA-4B46-8328-9B67FF968932}" type="pres">
      <dgm:prSet presAssocID="{F49D9E98-61E9-4F95-AC46-368D115FD047}" presName="LevelTwoTextNode" presStyleLbl="node4" presStyleIdx="3" presStyleCnt="7">
        <dgm:presLayoutVars>
          <dgm:chPref val="3"/>
        </dgm:presLayoutVars>
      </dgm:prSet>
      <dgm:spPr/>
    </dgm:pt>
    <dgm:pt modelId="{824237B2-D247-41CC-A005-5943661BA55A}" type="pres">
      <dgm:prSet presAssocID="{F49D9E98-61E9-4F95-AC46-368D115FD047}" presName="level3hierChild" presStyleCnt="0"/>
      <dgm:spPr/>
    </dgm:pt>
    <dgm:pt modelId="{E2775B76-6753-48A3-9948-7D96B5B3CA84}" type="pres">
      <dgm:prSet presAssocID="{D0A71BC0-51C1-49C3-B399-B989B37230EF}" presName="conn2-1" presStyleLbl="parChTrans1D4" presStyleIdx="4" presStyleCnt="7"/>
      <dgm:spPr/>
    </dgm:pt>
    <dgm:pt modelId="{37357B54-CE76-4C66-BEF3-4C221DC72BB0}" type="pres">
      <dgm:prSet presAssocID="{D0A71BC0-51C1-49C3-B399-B989B37230EF}" presName="connTx" presStyleLbl="parChTrans1D4" presStyleIdx="4" presStyleCnt="7"/>
      <dgm:spPr/>
    </dgm:pt>
    <dgm:pt modelId="{B32364D3-B895-4B2B-850B-C5B964271395}" type="pres">
      <dgm:prSet presAssocID="{9A524965-1475-42B6-BC7E-28E342A5FEF1}" presName="root2" presStyleCnt="0"/>
      <dgm:spPr/>
    </dgm:pt>
    <dgm:pt modelId="{EF836EFC-B557-444C-BB6D-64D4F9A4E540}" type="pres">
      <dgm:prSet presAssocID="{9A524965-1475-42B6-BC7E-28E342A5FEF1}" presName="LevelTwoTextNode" presStyleLbl="node4" presStyleIdx="4" presStyleCnt="7">
        <dgm:presLayoutVars>
          <dgm:chPref val="3"/>
        </dgm:presLayoutVars>
      </dgm:prSet>
      <dgm:spPr/>
    </dgm:pt>
    <dgm:pt modelId="{EF4C88E2-F713-44CE-82A8-34FCDC2E2B7A}" type="pres">
      <dgm:prSet presAssocID="{9A524965-1475-42B6-BC7E-28E342A5FEF1}" presName="level3hierChild" presStyleCnt="0"/>
      <dgm:spPr/>
    </dgm:pt>
    <dgm:pt modelId="{2192A80B-F1F2-460A-BA4A-51B6FDFCFB37}" type="pres">
      <dgm:prSet presAssocID="{28C7FF56-312F-4B2F-BAB6-29201FC89479}" presName="conn2-1" presStyleLbl="parChTrans1D4" presStyleIdx="5" presStyleCnt="7"/>
      <dgm:spPr/>
    </dgm:pt>
    <dgm:pt modelId="{1BB78375-5F70-4FE5-887C-AEDB4286D912}" type="pres">
      <dgm:prSet presAssocID="{28C7FF56-312F-4B2F-BAB6-29201FC89479}" presName="connTx" presStyleLbl="parChTrans1D4" presStyleIdx="5" presStyleCnt="7"/>
      <dgm:spPr/>
    </dgm:pt>
    <dgm:pt modelId="{ABE68444-99E9-4DC6-98C8-572777703164}" type="pres">
      <dgm:prSet presAssocID="{DAF3806E-7AC9-485E-8579-4688C4636D8A}" presName="root2" presStyleCnt="0"/>
      <dgm:spPr/>
    </dgm:pt>
    <dgm:pt modelId="{C0387947-AB34-4772-A17D-3492EB07F7B1}" type="pres">
      <dgm:prSet presAssocID="{DAF3806E-7AC9-485E-8579-4688C4636D8A}" presName="LevelTwoTextNode" presStyleLbl="node4" presStyleIdx="5" presStyleCnt="7">
        <dgm:presLayoutVars>
          <dgm:chPref val="3"/>
        </dgm:presLayoutVars>
      </dgm:prSet>
      <dgm:spPr/>
    </dgm:pt>
    <dgm:pt modelId="{4C64FD62-887C-423F-809B-DC62429B9D0F}" type="pres">
      <dgm:prSet presAssocID="{DAF3806E-7AC9-485E-8579-4688C4636D8A}" presName="level3hierChild" presStyleCnt="0"/>
      <dgm:spPr/>
    </dgm:pt>
    <dgm:pt modelId="{46425DCD-2624-46AA-9D15-DDC8D2DC8A7F}" type="pres">
      <dgm:prSet presAssocID="{FD974C47-B5C4-4F38-9CFD-9E0299FE1884}" presName="conn2-1" presStyleLbl="parChTrans1D4" presStyleIdx="6" presStyleCnt="7"/>
      <dgm:spPr/>
    </dgm:pt>
    <dgm:pt modelId="{DE49387C-A026-47B3-BB59-45D7EADC7479}" type="pres">
      <dgm:prSet presAssocID="{FD974C47-B5C4-4F38-9CFD-9E0299FE1884}" presName="connTx" presStyleLbl="parChTrans1D4" presStyleIdx="6" presStyleCnt="7"/>
      <dgm:spPr/>
    </dgm:pt>
    <dgm:pt modelId="{D42153C7-4FC3-42BE-8836-D9CAADBA13FA}" type="pres">
      <dgm:prSet presAssocID="{5D7B210B-9DD0-456B-8E65-D0A474817AFD}" presName="root2" presStyleCnt="0"/>
      <dgm:spPr/>
    </dgm:pt>
    <dgm:pt modelId="{8F7795EF-8353-41A5-AE2F-01E609A9C591}" type="pres">
      <dgm:prSet presAssocID="{5D7B210B-9DD0-456B-8E65-D0A474817AFD}" presName="LevelTwoTextNode" presStyleLbl="node4" presStyleIdx="6" presStyleCnt="7">
        <dgm:presLayoutVars>
          <dgm:chPref val="3"/>
        </dgm:presLayoutVars>
      </dgm:prSet>
      <dgm:spPr/>
    </dgm:pt>
    <dgm:pt modelId="{D2C8980B-E113-41B2-8C0B-702D33B34417}" type="pres">
      <dgm:prSet presAssocID="{5D7B210B-9DD0-456B-8E65-D0A474817AFD}" presName="level3hierChild" presStyleCnt="0"/>
      <dgm:spPr/>
    </dgm:pt>
    <dgm:pt modelId="{D7BEE340-6AF3-4281-9116-97F22F0CE046}" type="pres">
      <dgm:prSet presAssocID="{6C141095-3B62-4812-9C26-4A0C1F9A6810}" presName="conn2-1" presStyleLbl="parChTrans1D3" presStyleIdx="1" presStyleCnt="2"/>
      <dgm:spPr/>
    </dgm:pt>
    <dgm:pt modelId="{B11DFA8A-016E-4A66-BE09-7899779D2198}" type="pres">
      <dgm:prSet presAssocID="{6C141095-3B62-4812-9C26-4A0C1F9A6810}" presName="connTx" presStyleLbl="parChTrans1D3" presStyleIdx="1" presStyleCnt="2"/>
      <dgm:spPr/>
    </dgm:pt>
    <dgm:pt modelId="{E330AE27-4707-46F3-A43D-A7F6EFBF96ED}" type="pres">
      <dgm:prSet presAssocID="{802717BB-CBEF-4EC8-92D1-586637DA6197}" presName="root2" presStyleCnt="0"/>
      <dgm:spPr/>
    </dgm:pt>
    <dgm:pt modelId="{6EA6B988-04AF-4EB9-84B4-40B9A392DF83}" type="pres">
      <dgm:prSet presAssocID="{802717BB-CBEF-4EC8-92D1-586637DA6197}" presName="LevelTwoTextNode" presStyleLbl="node3" presStyleIdx="1" presStyleCnt="2">
        <dgm:presLayoutVars>
          <dgm:chPref val="3"/>
        </dgm:presLayoutVars>
      </dgm:prSet>
      <dgm:spPr/>
    </dgm:pt>
    <dgm:pt modelId="{A7F46961-A251-4615-BA3D-6BF58C1482FF}" type="pres">
      <dgm:prSet presAssocID="{802717BB-CBEF-4EC8-92D1-586637DA6197}" presName="level3hierChild" presStyleCnt="0"/>
      <dgm:spPr/>
    </dgm:pt>
  </dgm:ptLst>
  <dgm:cxnLst>
    <dgm:cxn modelId="{3822DA0E-EE6F-4CC0-9554-17F0699C2747}" type="presOf" srcId="{802717BB-CBEF-4EC8-92D1-586637DA6197}" destId="{6EA6B988-04AF-4EB9-84B4-40B9A392DF83}" srcOrd="0" destOrd="0" presId="urn:microsoft.com/office/officeart/2005/8/layout/hierarchy2"/>
    <dgm:cxn modelId="{DBC11C0F-F755-4C0B-8409-33ECD29C78D5}" type="presOf" srcId="{C7206C23-436B-4D99-AFE9-38FAA243B98F}" destId="{E442B31F-95DD-4CD8-8E68-03890375F495}" srcOrd="0" destOrd="0" presId="urn:microsoft.com/office/officeart/2005/8/layout/hierarchy2"/>
    <dgm:cxn modelId="{4223AE16-C260-4A3E-B02E-65E7CC90026D}" srcId="{BFB54508-68CD-4932-B3BB-3C834D785212}" destId="{1347B8C8-4421-4902-B377-F17F59F95FEA}" srcOrd="2" destOrd="0" parTransId="{0F377EC4-53D0-4FC7-9EA2-29CD4C0C7500}" sibTransId="{C3BF0577-5314-4A9D-8AD9-5EC3C8E3D330}"/>
    <dgm:cxn modelId="{1902A318-B540-406E-A245-FA0BCD046F66}" type="presOf" srcId="{FD974C47-B5C4-4F38-9CFD-9E0299FE1884}" destId="{DE49387C-A026-47B3-BB59-45D7EADC7479}" srcOrd="1" destOrd="0" presId="urn:microsoft.com/office/officeart/2005/8/layout/hierarchy2"/>
    <dgm:cxn modelId="{B2B43323-F01C-4CE1-A905-B9F08BA39AB4}" type="presOf" srcId="{C66E07F9-D004-4776-852F-42CF3C7FABD4}" destId="{9276139A-77C4-4F26-979B-74383E18CFA5}" srcOrd="0" destOrd="0" presId="urn:microsoft.com/office/officeart/2005/8/layout/hierarchy2"/>
    <dgm:cxn modelId="{BC395E24-7435-4516-A28A-7FD560FDCB53}" type="presOf" srcId="{C66E07F9-D004-4776-852F-42CF3C7FABD4}" destId="{BF08E146-6391-4D27-B170-CA3C3CAB4759}" srcOrd="1" destOrd="0" presId="urn:microsoft.com/office/officeart/2005/8/layout/hierarchy2"/>
    <dgm:cxn modelId="{E5AAF826-4505-4428-AEB5-135849B7B51B}" type="presOf" srcId="{9EC12F82-881A-4820-AE6D-751E4F80C729}" destId="{F56134A0-11E2-4F72-8DA3-83B7B1FB1DEE}" srcOrd="0" destOrd="0" presId="urn:microsoft.com/office/officeart/2005/8/layout/hierarchy2"/>
    <dgm:cxn modelId="{B4265131-7897-4595-811B-92FC2EC0CA41}" srcId="{2388C73E-DD1A-4DDE-AA76-16CC39614027}" destId="{802717BB-CBEF-4EC8-92D1-586637DA6197}" srcOrd="1" destOrd="0" parTransId="{6C141095-3B62-4812-9C26-4A0C1F9A6810}" sibTransId="{7171B74D-0599-40FD-BE11-2773903A95D8}"/>
    <dgm:cxn modelId="{FC540032-39E2-482E-B69E-060DE9552C23}" type="presOf" srcId="{E40781E5-F3BC-4552-8E25-E7E51BA136A3}" destId="{E9584158-89CA-4E1F-8237-FCC1E9ED22D1}" srcOrd="0" destOrd="0" presId="urn:microsoft.com/office/officeart/2005/8/layout/hierarchy2"/>
    <dgm:cxn modelId="{11B59B37-9488-4098-9CA8-47ABE2301823}" type="presOf" srcId="{079F0ABF-8720-43F2-98EE-EDA9BE3194B2}" destId="{336BB414-25BB-4215-BCF3-DC18EFBDD65A}" srcOrd="0" destOrd="0" presId="urn:microsoft.com/office/officeart/2005/8/layout/hierarchy2"/>
    <dgm:cxn modelId="{0E466439-5A6E-4B99-A315-E56B8AC743D9}" type="presOf" srcId="{D0A71BC0-51C1-49C3-B399-B989B37230EF}" destId="{E2775B76-6753-48A3-9948-7D96B5B3CA84}" srcOrd="0" destOrd="0" presId="urn:microsoft.com/office/officeart/2005/8/layout/hierarchy2"/>
    <dgm:cxn modelId="{962B9E3A-F40A-4782-88BF-32E34B794DCB}" type="presOf" srcId="{FD974C47-B5C4-4F38-9CFD-9E0299FE1884}" destId="{46425DCD-2624-46AA-9D15-DDC8D2DC8A7F}" srcOrd="0" destOrd="0" presId="urn:microsoft.com/office/officeart/2005/8/layout/hierarchy2"/>
    <dgm:cxn modelId="{081CCB3E-8C57-4D65-A118-0F8808D72BC2}" type="presOf" srcId="{F7CB905E-7D0F-4D68-9BA8-96D9E2187375}" destId="{4A6AFB59-61D7-4DEB-AFC2-A46E7FDAABEB}" srcOrd="0" destOrd="0" presId="urn:microsoft.com/office/officeart/2005/8/layout/hierarchy2"/>
    <dgm:cxn modelId="{A9F7F740-6F54-4212-B6A1-2CB50604697D}" type="presOf" srcId="{E40781E5-F3BC-4552-8E25-E7E51BA136A3}" destId="{0E281EE6-5DCA-4103-851D-2E042D539AF7}" srcOrd="1" destOrd="0" presId="urn:microsoft.com/office/officeart/2005/8/layout/hierarchy2"/>
    <dgm:cxn modelId="{7A97185E-C2C0-439E-AF00-9F5376BA02AF}" srcId="{BFB54508-68CD-4932-B3BB-3C834D785212}" destId="{9EC12F82-881A-4820-AE6D-751E4F80C729}" srcOrd="1" destOrd="0" parTransId="{E40781E5-F3BC-4552-8E25-E7E51BA136A3}" sibTransId="{8ADE17AE-0597-4932-8FF9-491787B4568E}"/>
    <dgm:cxn modelId="{56DE3641-F4B5-4D20-9A2C-04E047FE8F52}" srcId="{BFB54508-68CD-4932-B3BB-3C834D785212}" destId="{5D7B210B-9DD0-456B-8E65-D0A474817AFD}" srcOrd="6" destOrd="0" parTransId="{FD974C47-B5C4-4F38-9CFD-9E0299FE1884}" sibTransId="{7DA9821C-2AF5-4CE5-A283-801B384021EA}"/>
    <dgm:cxn modelId="{4689BC66-E392-45F8-BC62-C0EFA1BB9969}" type="presOf" srcId="{7BB06C10-13B6-46A0-8568-0FCBC004E31F}" destId="{8C70502F-71CA-4385-A6CD-D150AFEF7458}" srcOrd="0" destOrd="0" presId="urn:microsoft.com/office/officeart/2005/8/layout/hierarchy2"/>
    <dgm:cxn modelId="{D8452869-4E51-44BD-B8D2-707215D17C3A}" type="presOf" srcId="{516FCD5B-DBC4-4B5C-8846-B0A13B8FB9F1}" destId="{A0A9FD42-5FA3-440F-93C8-824D8D75AD8D}" srcOrd="0" destOrd="0" presId="urn:microsoft.com/office/officeart/2005/8/layout/hierarchy2"/>
    <dgm:cxn modelId="{E989F54B-07C6-4638-9EE5-2799447140D4}" type="presOf" srcId="{2388C73E-DD1A-4DDE-AA76-16CC39614027}" destId="{706AD8A8-7E96-46F2-90B9-CA054DECE844}" srcOrd="0" destOrd="0" presId="urn:microsoft.com/office/officeart/2005/8/layout/hierarchy2"/>
    <dgm:cxn modelId="{180CCF71-DCBC-46BF-92FF-F6817E95831F}" type="presOf" srcId="{98D0C2CA-13C1-430B-8863-16D595BD4FE3}" destId="{68C711E1-2601-491A-B30A-840170A14C50}" srcOrd="0" destOrd="0" presId="urn:microsoft.com/office/officeart/2005/8/layout/hierarchy2"/>
    <dgm:cxn modelId="{FCAE4C55-32AD-4AD8-8C60-19BE9B063E6B}" srcId="{BFB54508-68CD-4932-B3BB-3C834D785212}" destId="{9A524965-1475-42B6-BC7E-28E342A5FEF1}" srcOrd="4" destOrd="0" parTransId="{D0A71BC0-51C1-49C3-B399-B989B37230EF}" sibTransId="{66BA9581-33CC-4525-8710-3F95767F9222}"/>
    <dgm:cxn modelId="{33B78176-E151-4237-828B-0912D9C8FD8C}" type="presOf" srcId="{5D7B210B-9DD0-456B-8E65-D0A474817AFD}" destId="{8F7795EF-8353-41A5-AE2F-01E609A9C591}" srcOrd="0" destOrd="0" presId="urn:microsoft.com/office/officeart/2005/8/layout/hierarchy2"/>
    <dgm:cxn modelId="{AE12E676-96A6-4CDE-A8B9-A9EC0EDEA52F}" type="presOf" srcId="{6C141095-3B62-4812-9C26-4A0C1F9A6810}" destId="{B11DFA8A-016E-4A66-BE09-7899779D2198}" srcOrd="1" destOrd="0" presId="urn:microsoft.com/office/officeart/2005/8/layout/hierarchy2"/>
    <dgm:cxn modelId="{F39E5979-1E68-417F-A839-AFEB67E932DD}" srcId="{BF1AEF84-B0E2-45F6-8682-57874AFB9E19}" destId="{C7206C23-436B-4D99-AFE9-38FAA243B98F}" srcOrd="4" destOrd="0" parTransId="{F3A9D903-9B49-4008-BEDE-BE7723C144E5}" sibTransId="{BCFE6676-3F64-40D2-B22C-23354747E86B}"/>
    <dgm:cxn modelId="{83CAA359-4C06-4468-A523-8C73EDDDFA2D}" srcId="{BFB54508-68CD-4932-B3BB-3C834D785212}" destId="{98D0C2CA-13C1-430B-8863-16D595BD4FE3}" srcOrd="0" destOrd="0" parTransId="{F7CB905E-7D0F-4D68-9BA8-96D9E2187375}" sibTransId="{23938028-5FEB-4613-A5DE-84ED8101B44B}"/>
    <dgm:cxn modelId="{DB18157B-47C6-46EA-8206-BE57AC662DAD}" type="presOf" srcId="{F49D9E98-61E9-4F95-AC46-368D115FD047}" destId="{50BC041E-78BA-4B46-8328-9B67FF968932}" srcOrd="0" destOrd="0" presId="urn:microsoft.com/office/officeart/2005/8/layout/hierarchy2"/>
    <dgm:cxn modelId="{07E01F87-B6D7-453D-8839-539136B62924}" type="presOf" srcId="{D0A71BC0-51C1-49C3-B399-B989B37230EF}" destId="{37357B54-CE76-4C66-BEF3-4C221DC72BB0}" srcOrd="1" destOrd="0" presId="urn:microsoft.com/office/officeart/2005/8/layout/hierarchy2"/>
    <dgm:cxn modelId="{2A80178C-CD42-471C-94CB-70CE1D2615FC}" type="presOf" srcId="{28C7FF56-312F-4B2F-BAB6-29201FC89479}" destId="{2192A80B-F1F2-460A-BA4A-51B6FDFCFB37}" srcOrd="0" destOrd="0" presId="urn:microsoft.com/office/officeart/2005/8/layout/hierarchy2"/>
    <dgm:cxn modelId="{D8E5C08F-9C9E-47AC-A959-E953D29299F2}" srcId="{BF1AEF84-B0E2-45F6-8682-57874AFB9E19}" destId="{079F0ABF-8720-43F2-98EE-EDA9BE3194B2}" srcOrd="2" destOrd="0" parTransId="{0003E57B-D6B2-46A7-9785-4A45C0B08812}" sibTransId="{C5F399CC-AC6C-428F-99E1-FF6ECF3611D9}"/>
    <dgm:cxn modelId="{AB955293-A29E-4105-99AA-1BA9BF93234D}" srcId="{2388C73E-DD1A-4DDE-AA76-16CC39614027}" destId="{BFB54508-68CD-4932-B3BB-3C834D785212}" srcOrd="0" destOrd="0" parTransId="{7BB06C10-13B6-46A0-8568-0FCBC004E31F}" sibTransId="{0A540F78-C23E-42E5-878D-60A9282F3740}"/>
    <dgm:cxn modelId="{C677FE97-9BC9-4388-BEE6-F24C0ABD00DF}" type="presOf" srcId="{E56D0663-412E-4456-B554-0B91CBB7F04E}" destId="{7B504EBA-1668-4A0B-817F-5493C89CE3F2}" srcOrd="0" destOrd="0" presId="urn:microsoft.com/office/officeart/2005/8/layout/hierarchy2"/>
    <dgm:cxn modelId="{346C3098-710C-425A-9E20-72145291E144}" type="presOf" srcId="{28C7FF56-312F-4B2F-BAB6-29201FC89479}" destId="{1BB78375-5F70-4FE5-887C-AEDB4286D912}" srcOrd="1" destOrd="0" presId="urn:microsoft.com/office/officeart/2005/8/layout/hierarchy2"/>
    <dgm:cxn modelId="{4F0ADC9C-6BB5-4C30-86E0-6CC93EB27834}" srcId="{BFB54508-68CD-4932-B3BB-3C834D785212}" destId="{DAF3806E-7AC9-485E-8579-4688C4636D8A}" srcOrd="5" destOrd="0" parTransId="{28C7FF56-312F-4B2F-BAB6-29201FC89479}" sibTransId="{305848C0-5B2F-4CFB-A4E9-42F8A851A4D3}"/>
    <dgm:cxn modelId="{17EB48A3-AADB-4DA4-AAF7-2986B7B24501}" type="presOf" srcId="{BFB54508-68CD-4932-B3BB-3C834D785212}" destId="{C40B6EA0-9904-4B2A-A580-721F2AB3B8FB}" srcOrd="0" destOrd="0" presId="urn:microsoft.com/office/officeart/2005/8/layout/hierarchy2"/>
    <dgm:cxn modelId="{B0DF9FA3-74B6-4D89-98D3-2D852D957E18}" type="presOf" srcId="{4A7281EE-0723-4111-8606-3E9B6D83CDDC}" destId="{FF233680-E751-49A5-94BC-D995C65D45EE}" srcOrd="0" destOrd="0" presId="urn:microsoft.com/office/officeart/2005/8/layout/hierarchy2"/>
    <dgm:cxn modelId="{04B5FDA5-DA83-42FD-A205-D88D59E90559}" type="presOf" srcId="{B49131AC-B01E-4C1D-BF61-F5662EF31457}" destId="{EC999B79-64EF-4738-8F24-42B5BB3F9888}" srcOrd="1" destOrd="0" presId="urn:microsoft.com/office/officeart/2005/8/layout/hierarchy2"/>
    <dgm:cxn modelId="{62126BB2-D32B-42C8-B49B-3496B53F012A}" srcId="{BF1AEF84-B0E2-45F6-8682-57874AFB9E19}" destId="{2FC9C5B2-F228-4466-82C5-DFB9F73AAA66}" srcOrd="1" destOrd="0" parTransId="{BBC8F79C-9D13-4A5A-9C44-853BD133B26E}" sibTransId="{2EC9B501-EFFD-4CBD-8651-F0847CB5882E}"/>
    <dgm:cxn modelId="{5FE441B6-E615-4D1F-A2F3-5831A70865D2}" type="presOf" srcId="{7BB06C10-13B6-46A0-8568-0FCBC004E31F}" destId="{3E7D6313-8A53-46C2-87D6-24158ACD2B9F}" srcOrd="1" destOrd="0" presId="urn:microsoft.com/office/officeart/2005/8/layout/hierarchy2"/>
    <dgm:cxn modelId="{901BD9B9-F722-4B88-978A-3539F5E967D8}" srcId="{E56D0663-412E-4456-B554-0B91CBB7F04E}" destId="{2388C73E-DD1A-4DDE-AA76-16CC39614027}" srcOrd="0" destOrd="0" parTransId="{C66E07F9-D004-4776-852F-42CF3C7FABD4}" sibTransId="{BEB30C50-F75F-4A00-8A43-8F2B2D4803C5}"/>
    <dgm:cxn modelId="{E7C7A8BA-E5E4-45DE-9E44-A0942F981F52}" type="presOf" srcId="{0F377EC4-53D0-4FC7-9EA2-29CD4C0C7500}" destId="{D32F513D-5F82-42D5-A53B-1AE555B6C3B3}" srcOrd="1" destOrd="0" presId="urn:microsoft.com/office/officeart/2005/8/layout/hierarchy2"/>
    <dgm:cxn modelId="{84DD46BE-F5A4-400A-B05B-F73D68E1E1D5}" type="presOf" srcId="{DAF3806E-7AC9-485E-8579-4688C4636D8A}" destId="{C0387947-AB34-4772-A17D-3492EB07F7B1}" srcOrd="0" destOrd="0" presId="urn:microsoft.com/office/officeart/2005/8/layout/hierarchy2"/>
    <dgm:cxn modelId="{5A0346C1-500C-4B9C-AD22-6C117F5A6B28}" type="presOf" srcId="{F7CB905E-7D0F-4D68-9BA8-96D9E2187375}" destId="{8AEFE388-8F25-4424-ABF0-BA749DB1CD23}" srcOrd="1" destOrd="0" presId="urn:microsoft.com/office/officeart/2005/8/layout/hierarchy2"/>
    <dgm:cxn modelId="{33559EC8-DB53-4E53-9140-B3AFEE922277}" srcId="{BFB54508-68CD-4932-B3BB-3C834D785212}" destId="{F49D9E98-61E9-4F95-AC46-368D115FD047}" srcOrd="3" destOrd="0" parTransId="{B49131AC-B01E-4C1D-BF61-F5662EF31457}" sibTransId="{780C9D04-3A04-4460-82F4-8BCEBF799150}"/>
    <dgm:cxn modelId="{68851FD0-C098-4E36-BB03-3474397DE4F2}" type="presOf" srcId="{9A524965-1475-42B6-BC7E-28E342A5FEF1}" destId="{EF836EFC-B557-444C-BB6D-64D4F9A4E540}" srcOrd="0" destOrd="0" presId="urn:microsoft.com/office/officeart/2005/8/layout/hierarchy2"/>
    <dgm:cxn modelId="{252B5FD1-EAD0-4A7A-B13C-8A984F7A709C}" type="presOf" srcId="{B49131AC-B01E-4C1D-BF61-F5662EF31457}" destId="{24ED1034-1F34-41F0-9C1E-DD3D923479AB}" srcOrd="0" destOrd="0" presId="urn:microsoft.com/office/officeart/2005/8/layout/hierarchy2"/>
    <dgm:cxn modelId="{A09232D7-0A42-443A-BE2F-60D727D969CF}" type="presOf" srcId="{BF1AEF84-B0E2-45F6-8682-57874AFB9E19}" destId="{B4D6EC63-74DC-4704-9569-6A580BEF4FF9}" srcOrd="0" destOrd="0" presId="urn:microsoft.com/office/officeart/2005/8/layout/hierarchy2"/>
    <dgm:cxn modelId="{896E85D9-DC95-44C5-8B51-8F4844410921}" srcId="{BF1AEF84-B0E2-45F6-8682-57874AFB9E19}" destId="{E56D0663-412E-4456-B554-0B91CBB7F04E}" srcOrd="5" destOrd="0" parTransId="{1D26E20B-03F3-461A-9640-F08075608BDA}" sibTransId="{1D0AA37B-515F-449B-8BAE-E79B6487F4CA}"/>
    <dgm:cxn modelId="{900360DC-B930-439A-B587-E9406C67E5AC}" type="presOf" srcId="{2FC9C5B2-F228-4466-82C5-DFB9F73AAA66}" destId="{A1CA13C0-8FE9-47E3-B933-55C368C7C317}" srcOrd="0" destOrd="0" presId="urn:microsoft.com/office/officeart/2005/8/layout/hierarchy2"/>
    <dgm:cxn modelId="{25FDC0DC-8B9A-4DA7-A6F2-DF2D99F6908C}" srcId="{BF1AEF84-B0E2-45F6-8682-57874AFB9E19}" destId="{4A7281EE-0723-4111-8606-3E9B6D83CDDC}" srcOrd="3" destOrd="0" parTransId="{8EA68F18-FB0B-45A8-BB74-C21EFC9E6573}" sibTransId="{DF61B8C3-0145-4382-8EB2-4F73D0560303}"/>
    <dgm:cxn modelId="{A5F5D3DE-E873-4BC2-9D25-31AB0DE04FE1}" type="presOf" srcId="{1347B8C8-4421-4902-B377-F17F59F95FEA}" destId="{04A3AC45-47CA-47CE-A1CD-79F845382D46}" srcOrd="0" destOrd="0" presId="urn:microsoft.com/office/officeart/2005/8/layout/hierarchy2"/>
    <dgm:cxn modelId="{5C3D01E0-D419-4269-87F4-48360558484D}" type="presOf" srcId="{0F377EC4-53D0-4FC7-9EA2-29CD4C0C7500}" destId="{F8E6A209-F8C7-40D0-8AE2-44222F815D74}" srcOrd="0" destOrd="0" presId="urn:microsoft.com/office/officeart/2005/8/layout/hierarchy2"/>
    <dgm:cxn modelId="{4EC12EE1-CD86-4CF3-B40A-DC4ECD855426}" srcId="{BF1AEF84-B0E2-45F6-8682-57874AFB9E19}" destId="{516FCD5B-DBC4-4B5C-8846-B0A13B8FB9F1}" srcOrd="0" destOrd="0" parTransId="{6FE10503-26E4-47F6-8F9A-314826F750DF}" sibTransId="{246F429B-B2B6-4D73-9676-296EA667866B}"/>
    <dgm:cxn modelId="{C9CEC7FF-D3CB-409C-A622-85C0169B90E4}" type="presOf" srcId="{6C141095-3B62-4812-9C26-4A0C1F9A6810}" destId="{D7BEE340-6AF3-4281-9116-97F22F0CE046}" srcOrd="0" destOrd="0" presId="urn:microsoft.com/office/officeart/2005/8/layout/hierarchy2"/>
    <dgm:cxn modelId="{B7D006D4-F23B-4DBD-81AB-C1EE8251774F}" type="presParOf" srcId="{B4D6EC63-74DC-4704-9569-6A580BEF4FF9}" destId="{A872C0B5-3DE2-4483-9AAB-9485D547B8AF}" srcOrd="0" destOrd="0" presId="urn:microsoft.com/office/officeart/2005/8/layout/hierarchy2"/>
    <dgm:cxn modelId="{5803F242-F7B3-4AFA-A71F-8D9392759552}" type="presParOf" srcId="{A872C0B5-3DE2-4483-9AAB-9485D547B8AF}" destId="{A0A9FD42-5FA3-440F-93C8-824D8D75AD8D}" srcOrd="0" destOrd="0" presId="urn:microsoft.com/office/officeart/2005/8/layout/hierarchy2"/>
    <dgm:cxn modelId="{55D1BABE-BE4B-4C10-AA23-0FE654461027}" type="presParOf" srcId="{A872C0B5-3DE2-4483-9AAB-9485D547B8AF}" destId="{287AFB77-EA25-4B02-90D9-6B6FFA49BBD9}" srcOrd="1" destOrd="0" presId="urn:microsoft.com/office/officeart/2005/8/layout/hierarchy2"/>
    <dgm:cxn modelId="{5D5EE42F-B1D9-40C3-B631-6EE3DE304C2A}" type="presParOf" srcId="{B4D6EC63-74DC-4704-9569-6A580BEF4FF9}" destId="{D55B6243-9DA1-4BF8-9090-BCC10C3DA604}" srcOrd="1" destOrd="0" presId="urn:microsoft.com/office/officeart/2005/8/layout/hierarchy2"/>
    <dgm:cxn modelId="{25C97DF8-3149-4ABD-A00D-1FA03ABBD719}" type="presParOf" srcId="{D55B6243-9DA1-4BF8-9090-BCC10C3DA604}" destId="{A1CA13C0-8FE9-47E3-B933-55C368C7C317}" srcOrd="0" destOrd="0" presId="urn:microsoft.com/office/officeart/2005/8/layout/hierarchy2"/>
    <dgm:cxn modelId="{32471E2B-0AE4-4B64-B04E-EDEE3E4AB2DA}" type="presParOf" srcId="{D55B6243-9DA1-4BF8-9090-BCC10C3DA604}" destId="{6BB6C348-907E-4AC9-AAF4-C9CC4280AD6A}" srcOrd="1" destOrd="0" presId="urn:microsoft.com/office/officeart/2005/8/layout/hierarchy2"/>
    <dgm:cxn modelId="{BD0E7840-AFE4-431F-BC55-3649953C2862}" type="presParOf" srcId="{B4D6EC63-74DC-4704-9569-6A580BEF4FF9}" destId="{9F605243-E925-49AE-B959-07B23607DCB5}" srcOrd="2" destOrd="0" presId="urn:microsoft.com/office/officeart/2005/8/layout/hierarchy2"/>
    <dgm:cxn modelId="{4D4BE228-890F-4644-9738-B5C110967C8F}" type="presParOf" srcId="{9F605243-E925-49AE-B959-07B23607DCB5}" destId="{336BB414-25BB-4215-BCF3-DC18EFBDD65A}" srcOrd="0" destOrd="0" presId="urn:microsoft.com/office/officeart/2005/8/layout/hierarchy2"/>
    <dgm:cxn modelId="{49DEDE10-A0B4-4222-854C-A88B4C8C98F6}" type="presParOf" srcId="{9F605243-E925-49AE-B959-07B23607DCB5}" destId="{D19BD2EA-22F2-4B1F-97E2-BBDF966FCFB0}" srcOrd="1" destOrd="0" presId="urn:microsoft.com/office/officeart/2005/8/layout/hierarchy2"/>
    <dgm:cxn modelId="{6E9B2635-72D2-4F48-A2D2-5F0E71949581}" type="presParOf" srcId="{B4D6EC63-74DC-4704-9569-6A580BEF4FF9}" destId="{21B0B4A5-D2C0-498C-996A-E65BF60BA2EE}" srcOrd="3" destOrd="0" presId="urn:microsoft.com/office/officeart/2005/8/layout/hierarchy2"/>
    <dgm:cxn modelId="{52A331A1-568D-4B73-A75C-233416CE4F26}" type="presParOf" srcId="{21B0B4A5-D2C0-498C-996A-E65BF60BA2EE}" destId="{FF233680-E751-49A5-94BC-D995C65D45EE}" srcOrd="0" destOrd="0" presId="urn:microsoft.com/office/officeart/2005/8/layout/hierarchy2"/>
    <dgm:cxn modelId="{AE496B1C-95A4-440A-834D-3885A3390B90}" type="presParOf" srcId="{21B0B4A5-D2C0-498C-996A-E65BF60BA2EE}" destId="{CD5501F2-DA82-4919-8151-4493B725C0ED}" srcOrd="1" destOrd="0" presId="urn:microsoft.com/office/officeart/2005/8/layout/hierarchy2"/>
    <dgm:cxn modelId="{55EE54B7-2268-45DD-946E-C8F558652940}" type="presParOf" srcId="{B4D6EC63-74DC-4704-9569-6A580BEF4FF9}" destId="{AE31069C-E393-444B-B812-A3B8FA089CFF}" srcOrd="4" destOrd="0" presId="urn:microsoft.com/office/officeart/2005/8/layout/hierarchy2"/>
    <dgm:cxn modelId="{C39E8669-ED86-4F73-AA61-CA8BD45EBC77}" type="presParOf" srcId="{AE31069C-E393-444B-B812-A3B8FA089CFF}" destId="{E442B31F-95DD-4CD8-8E68-03890375F495}" srcOrd="0" destOrd="0" presId="urn:microsoft.com/office/officeart/2005/8/layout/hierarchy2"/>
    <dgm:cxn modelId="{073AD91E-F0AD-4B5B-9F1D-0FD893CE66B7}" type="presParOf" srcId="{AE31069C-E393-444B-B812-A3B8FA089CFF}" destId="{BB1CA166-4012-49BB-856E-0D663D2D7C5A}" srcOrd="1" destOrd="0" presId="urn:microsoft.com/office/officeart/2005/8/layout/hierarchy2"/>
    <dgm:cxn modelId="{81BF4D25-9257-44C0-99CB-E46B5334259D}" type="presParOf" srcId="{B4D6EC63-74DC-4704-9569-6A580BEF4FF9}" destId="{B9E8F34A-F1DE-47D7-9A00-0A5D8823BEC0}" srcOrd="5" destOrd="0" presId="urn:microsoft.com/office/officeart/2005/8/layout/hierarchy2"/>
    <dgm:cxn modelId="{6764F6B8-64F4-46F5-B8A9-767C3D3DB9EC}" type="presParOf" srcId="{B9E8F34A-F1DE-47D7-9A00-0A5D8823BEC0}" destId="{7B504EBA-1668-4A0B-817F-5493C89CE3F2}" srcOrd="0" destOrd="0" presId="urn:microsoft.com/office/officeart/2005/8/layout/hierarchy2"/>
    <dgm:cxn modelId="{2C028174-D644-4F7F-9D87-1CB4577225E0}" type="presParOf" srcId="{B9E8F34A-F1DE-47D7-9A00-0A5D8823BEC0}" destId="{D54ED502-7698-4BFB-8705-DA9AC65A7DCE}" srcOrd="1" destOrd="0" presId="urn:microsoft.com/office/officeart/2005/8/layout/hierarchy2"/>
    <dgm:cxn modelId="{1617B702-61AD-409D-8180-F4FD45B88C4A}" type="presParOf" srcId="{D54ED502-7698-4BFB-8705-DA9AC65A7DCE}" destId="{9276139A-77C4-4F26-979B-74383E18CFA5}" srcOrd="0" destOrd="0" presId="urn:microsoft.com/office/officeart/2005/8/layout/hierarchy2"/>
    <dgm:cxn modelId="{8279CD3E-A2C3-42E7-896F-FCFD6F2D562E}" type="presParOf" srcId="{9276139A-77C4-4F26-979B-74383E18CFA5}" destId="{BF08E146-6391-4D27-B170-CA3C3CAB4759}" srcOrd="0" destOrd="0" presId="urn:microsoft.com/office/officeart/2005/8/layout/hierarchy2"/>
    <dgm:cxn modelId="{E6F85560-267B-42B5-8035-5AA0E6B994FA}" type="presParOf" srcId="{D54ED502-7698-4BFB-8705-DA9AC65A7DCE}" destId="{65AE8C5D-DD83-4B14-A897-56C57EB24436}" srcOrd="1" destOrd="0" presId="urn:microsoft.com/office/officeart/2005/8/layout/hierarchy2"/>
    <dgm:cxn modelId="{6DB03DAB-C57B-4F2E-A88E-778A404A3B6F}" type="presParOf" srcId="{65AE8C5D-DD83-4B14-A897-56C57EB24436}" destId="{706AD8A8-7E96-46F2-90B9-CA054DECE844}" srcOrd="0" destOrd="0" presId="urn:microsoft.com/office/officeart/2005/8/layout/hierarchy2"/>
    <dgm:cxn modelId="{0CFA08A2-6E50-495A-8869-5604F63602F5}" type="presParOf" srcId="{65AE8C5D-DD83-4B14-A897-56C57EB24436}" destId="{2D692227-548E-44DE-8493-CD801CED6FEF}" srcOrd="1" destOrd="0" presId="urn:microsoft.com/office/officeart/2005/8/layout/hierarchy2"/>
    <dgm:cxn modelId="{6E9653AF-72F8-4E7B-9422-143479A4A35C}" type="presParOf" srcId="{2D692227-548E-44DE-8493-CD801CED6FEF}" destId="{8C70502F-71CA-4385-A6CD-D150AFEF7458}" srcOrd="0" destOrd="0" presId="urn:microsoft.com/office/officeart/2005/8/layout/hierarchy2"/>
    <dgm:cxn modelId="{05A36828-31FA-4AD9-8EC2-F190A30CF2EE}" type="presParOf" srcId="{8C70502F-71CA-4385-A6CD-D150AFEF7458}" destId="{3E7D6313-8A53-46C2-87D6-24158ACD2B9F}" srcOrd="0" destOrd="0" presId="urn:microsoft.com/office/officeart/2005/8/layout/hierarchy2"/>
    <dgm:cxn modelId="{776DED7D-EDAF-4438-8085-41D2CDE3B707}" type="presParOf" srcId="{2D692227-548E-44DE-8493-CD801CED6FEF}" destId="{CD959EE7-50CA-4AFE-AE20-518EB880DC74}" srcOrd="1" destOrd="0" presId="urn:microsoft.com/office/officeart/2005/8/layout/hierarchy2"/>
    <dgm:cxn modelId="{62474C3E-BCC3-407F-94B5-57D3E059419F}" type="presParOf" srcId="{CD959EE7-50CA-4AFE-AE20-518EB880DC74}" destId="{C40B6EA0-9904-4B2A-A580-721F2AB3B8FB}" srcOrd="0" destOrd="0" presId="urn:microsoft.com/office/officeart/2005/8/layout/hierarchy2"/>
    <dgm:cxn modelId="{B401D183-1550-41A1-912F-B28C4076E974}" type="presParOf" srcId="{CD959EE7-50CA-4AFE-AE20-518EB880DC74}" destId="{86E76002-F08C-43E1-A69C-AE8D52B10E76}" srcOrd="1" destOrd="0" presId="urn:microsoft.com/office/officeart/2005/8/layout/hierarchy2"/>
    <dgm:cxn modelId="{575CBD13-EA44-41E9-A307-87121DDC6244}" type="presParOf" srcId="{86E76002-F08C-43E1-A69C-AE8D52B10E76}" destId="{4A6AFB59-61D7-4DEB-AFC2-A46E7FDAABEB}" srcOrd="0" destOrd="0" presId="urn:microsoft.com/office/officeart/2005/8/layout/hierarchy2"/>
    <dgm:cxn modelId="{FF178FF9-9CD1-4525-81A3-C9809CB55C2D}" type="presParOf" srcId="{4A6AFB59-61D7-4DEB-AFC2-A46E7FDAABEB}" destId="{8AEFE388-8F25-4424-ABF0-BA749DB1CD23}" srcOrd="0" destOrd="0" presId="urn:microsoft.com/office/officeart/2005/8/layout/hierarchy2"/>
    <dgm:cxn modelId="{5A41D068-48E7-4EE6-856C-6A07D79EF8B6}" type="presParOf" srcId="{86E76002-F08C-43E1-A69C-AE8D52B10E76}" destId="{CE8BB20A-4698-442E-9244-4E33DFB7307F}" srcOrd="1" destOrd="0" presId="urn:microsoft.com/office/officeart/2005/8/layout/hierarchy2"/>
    <dgm:cxn modelId="{92D10ED9-4403-4187-A35B-6D66916D7595}" type="presParOf" srcId="{CE8BB20A-4698-442E-9244-4E33DFB7307F}" destId="{68C711E1-2601-491A-B30A-840170A14C50}" srcOrd="0" destOrd="0" presId="urn:microsoft.com/office/officeart/2005/8/layout/hierarchy2"/>
    <dgm:cxn modelId="{F2B3AF7F-D5F8-407A-9D37-CC80B8FBA884}" type="presParOf" srcId="{CE8BB20A-4698-442E-9244-4E33DFB7307F}" destId="{14C777AE-0EF0-48C0-BABA-3AF7D6FA8103}" srcOrd="1" destOrd="0" presId="urn:microsoft.com/office/officeart/2005/8/layout/hierarchy2"/>
    <dgm:cxn modelId="{4413DC60-C65C-427A-8927-F260A58FE0CB}" type="presParOf" srcId="{86E76002-F08C-43E1-A69C-AE8D52B10E76}" destId="{E9584158-89CA-4E1F-8237-FCC1E9ED22D1}" srcOrd="2" destOrd="0" presId="urn:microsoft.com/office/officeart/2005/8/layout/hierarchy2"/>
    <dgm:cxn modelId="{E25C524E-1F57-436E-ACE7-D667FA361B5D}" type="presParOf" srcId="{E9584158-89CA-4E1F-8237-FCC1E9ED22D1}" destId="{0E281EE6-5DCA-4103-851D-2E042D539AF7}" srcOrd="0" destOrd="0" presId="urn:microsoft.com/office/officeart/2005/8/layout/hierarchy2"/>
    <dgm:cxn modelId="{36B56361-70E4-4130-BAC1-223CB5B2535D}" type="presParOf" srcId="{86E76002-F08C-43E1-A69C-AE8D52B10E76}" destId="{66DA5053-EE9F-4685-90DA-206DB4B27429}" srcOrd="3" destOrd="0" presId="urn:microsoft.com/office/officeart/2005/8/layout/hierarchy2"/>
    <dgm:cxn modelId="{64C3ED81-320F-40CD-8E45-5BC4BABBA0BC}" type="presParOf" srcId="{66DA5053-EE9F-4685-90DA-206DB4B27429}" destId="{F56134A0-11E2-4F72-8DA3-83B7B1FB1DEE}" srcOrd="0" destOrd="0" presId="urn:microsoft.com/office/officeart/2005/8/layout/hierarchy2"/>
    <dgm:cxn modelId="{D3E1CC5C-D8DE-4A68-A1CF-6035D8FE85CE}" type="presParOf" srcId="{66DA5053-EE9F-4685-90DA-206DB4B27429}" destId="{4207BD7B-5FBD-4DBA-9540-53BAB95C96BE}" srcOrd="1" destOrd="0" presId="urn:microsoft.com/office/officeart/2005/8/layout/hierarchy2"/>
    <dgm:cxn modelId="{8E74446A-A861-4796-A806-ABDCB824325D}" type="presParOf" srcId="{86E76002-F08C-43E1-A69C-AE8D52B10E76}" destId="{F8E6A209-F8C7-40D0-8AE2-44222F815D74}" srcOrd="4" destOrd="0" presId="urn:microsoft.com/office/officeart/2005/8/layout/hierarchy2"/>
    <dgm:cxn modelId="{9FA6D747-DC3C-4E5B-AED6-0B157C5DF619}" type="presParOf" srcId="{F8E6A209-F8C7-40D0-8AE2-44222F815D74}" destId="{D32F513D-5F82-42D5-A53B-1AE555B6C3B3}" srcOrd="0" destOrd="0" presId="urn:microsoft.com/office/officeart/2005/8/layout/hierarchy2"/>
    <dgm:cxn modelId="{36BF1604-EA73-4BC2-9204-916A359ABD53}" type="presParOf" srcId="{86E76002-F08C-43E1-A69C-AE8D52B10E76}" destId="{8D2E876F-60E0-49ED-863D-2DC7DFC987C7}" srcOrd="5" destOrd="0" presId="urn:microsoft.com/office/officeart/2005/8/layout/hierarchy2"/>
    <dgm:cxn modelId="{2EFF6A63-8C43-4F29-9C13-FDD9F6409D3F}" type="presParOf" srcId="{8D2E876F-60E0-49ED-863D-2DC7DFC987C7}" destId="{04A3AC45-47CA-47CE-A1CD-79F845382D46}" srcOrd="0" destOrd="0" presId="urn:microsoft.com/office/officeart/2005/8/layout/hierarchy2"/>
    <dgm:cxn modelId="{C9F68EA6-9478-4C13-8DAD-B3498FDB277E}" type="presParOf" srcId="{8D2E876F-60E0-49ED-863D-2DC7DFC987C7}" destId="{C6808403-2115-46A7-9499-BAAC772A4742}" srcOrd="1" destOrd="0" presId="urn:microsoft.com/office/officeart/2005/8/layout/hierarchy2"/>
    <dgm:cxn modelId="{E19CE1EB-766D-4486-837C-115181F887FE}" type="presParOf" srcId="{86E76002-F08C-43E1-A69C-AE8D52B10E76}" destId="{24ED1034-1F34-41F0-9C1E-DD3D923479AB}" srcOrd="6" destOrd="0" presId="urn:microsoft.com/office/officeart/2005/8/layout/hierarchy2"/>
    <dgm:cxn modelId="{10C24F44-CD54-42F8-9FA6-6BC8B3735E8C}" type="presParOf" srcId="{24ED1034-1F34-41F0-9C1E-DD3D923479AB}" destId="{EC999B79-64EF-4738-8F24-42B5BB3F9888}" srcOrd="0" destOrd="0" presId="urn:microsoft.com/office/officeart/2005/8/layout/hierarchy2"/>
    <dgm:cxn modelId="{2B8A21ED-48F7-46C6-A3F7-266C9F190D10}" type="presParOf" srcId="{86E76002-F08C-43E1-A69C-AE8D52B10E76}" destId="{D4AC5477-F34E-46CE-8CD2-117F904D54A6}" srcOrd="7" destOrd="0" presId="urn:microsoft.com/office/officeart/2005/8/layout/hierarchy2"/>
    <dgm:cxn modelId="{5C4ECF87-95BE-43D0-84D9-C403A7F9F3D3}" type="presParOf" srcId="{D4AC5477-F34E-46CE-8CD2-117F904D54A6}" destId="{50BC041E-78BA-4B46-8328-9B67FF968932}" srcOrd="0" destOrd="0" presId="urn:microsoft.com/office/officeart/2005/8/layout/hierarchy2"/>
    <dgm:cxn modelId="{8AD77F9C-1CDC-4369-9242-B10570F4168B}" type="presParOf" srcId="{D4AC5477-F34E-46CE-8CD2-117F904D54A6}" destId="{824237B2-D247-41CC-A005-5943661BA55A}" srcOrd="1" destOrd="0" presId="urn:microsoft.com/office/officeart/2005/8/layout/hierarchy2"/>
    <dgm:cxn modelId="{EF17F494-069D-43A9-A8FD-91EC098889FB}" type="presParOf" srcId="{86E76002-F08C-43E1-A69C-AE8D52B10E76}" destId="{E2775B76-6753-48A3-9948-7D96B5B3CA84}" srcOrd="8" destOrd="0" presId="urn:microsoft.com/office/officeart/2005/8/layout/hierarchy2"/>
    <dgm:cxn modelId="{C499716D-F90D-4B80-99A5-055A662297FF}" type="presParOf" srcId="{E2775B76-6753-48A3-9948-7D96B5B3CA84}" destId="{37357B54-CE76-4C66-BEF3-4C221DC72BB0}" srcOrd="0" destOrd="0" presId="urn:microsoft.com/office/officeart/2005/8/layout/hierarchy2"/>
    <dgm:cxn modelId="{AF8FC70C-9B06-4C12-BA84-11B2A50BC1B3}" type="presParOf" srcId="{86E76002-F08C-43E1-A69C-AE8D52B10E76}" destId="{B32364D3-B895-4B2B-850B-C5B964271395}" srcOrd="9" destOrd="0" presId="urn:microsoft.com/office/officeart/2005/8/layout/hierarchy2"/>
    <dgm:cxn modelId="{1D189B8B-0DF1-495D-88EA-CD60A8885B05}" type="presParOf" srcId="{B32364D3-B895-4B2B-850B-C5B964271395}" destId="{EF836EFC-B557-444C-BB6D-64D4F9A4E540}" srcOrd="0" destOrd="0" presId="urn:microsoft.com/office/officeart/2005/8/layout/hierarchy2"/>
    <dgm:cxn modelId="{087DBA45-1A95-472D-B0D1-D02FCEF14D73}" type="presParOf" srcId="{B32364D3-B895-4B2B-850B-C5B964271395}" destId="{EF4C88E2-F713-44CE-82A8-34FCDC2E2B7A}" srcOrd="1" destOrd="0" presId="urn:microsoft.com/office/officeart/2005/8/layout/hierarchy2"/>
    <dgm:cxn modelId="{8DBF63FE-8CAB-4A9C-A9B3-8C58F234317A}" type="presParOf" srcId="{86E76002-F08C-43E1-A69C-AE8D52B10E76}" destId="{2192A80B-F1F2-460A-BA4A-51B6FDFCFB37}" srcOrd="10" destOrd="0" presId="urn:microsoft.com/office/officeart/2005/8/layout/hierarchy2"/>
    <dgm:cxn modelId="{2C9F4A11-1784-451C-A052-F581F33932AA}" type="presParOf" srcId="{2192A80B-F1F2-460A-BA4A-51B6FDFCFB37}" destId="{1BB78375-5F70-4FE5-887C-AEDB4286D912}" srcOrd="0" destOrd="0" presId="urn:microsoft.com/office/officeart/2005/8/layout/hierarchy2"/>
    <dgm:cxn modelId="{E836564D-09E2-40F8-BC95-87E2601BF0D5}" type="presParOf" srcId="{86E76002-F08C-43E1-A69C-AE8D52B10E76}" destId="{ABE68444-99E9-4DC6-98C8-572777703164}" srcOrd="11" destOrd="0" presId="urn:microsoft.com/office/officeart/2005/8/layout/hierarchy2"/>
    <dgm:cxn modelId="{9B823F19-FF31-4440-8D18-A34CB6FF5186}" type="presParOf" srcId="{ABE68444-99E9-4DC6-98C8-572777703164}" destId="{C0387947-AB34-4772-A17D-3492EB07F7B1}" srcOrd="0" destOrd="0" presId="urn:microsoft.com/office/officeart/2005/8/layout/hierarchy2"/>
    <dgm:cxn modelId="{DA8CF72A-2781-4331-BC94-579542201C7D}" type="presParOf" srcId="{ABE68444-99E9-4DC6-98C8-572777703164}" destId="{4C64FD62-887C-423F-809B-DC62429B9D0F}" srcOrd="1" destOrd="0" presId="urn:microsoft.com/office/officeart/2005/8/layout/hierarchy2"/>
    <dgm:cxn modelId="{348C0D3F-63D6-426C-9406-C5F16CF1ACFD}" type="presParOf" srcId="{86E76002-F08C-43E1-A69C-AE8D52B10E76}" destId="{46425DCD-2624-46AA-9D15-DDC8D2DC8A7F}" srcOrd="12" destOrd="0" presId="urn:microsoft.com/office/officeart/2005/8/layout/hierarchy2"/>
    <dgm:cxn modelId="{A297F6B8-9F10-4689-AACD-6E9600B3D4A3}" type="presParOf" srcId="{46425DCD-2624-46AA-9D15-DDC8D2DC8A7F}" destId="{DE49387C-A026-47B3-BB59-45D7EADC7479}" srcOrd="0" destOrd="0" presId="urn:microsoft.com/office/officeart/2005/8/layout/hierarchy2"/>
    <dgm:cxn modelId="{BCC28266-809E-4968-A477-07538632FB63}" type="presParOf" srcId="{86E76002-F08C-43E1-A69C-AE8D52B10E76}" destId="{D42153C7-4FC3-42BE-8836-D9CAADBA13FA}" srcOrd="13" destOrd="0" presId="urn:microsoft.com/office/officeart/2005/8/layout/hierarchy2"/>
    <dgm:cxn modelId="{258C3315-2A28-4B96-A645-FC73860AC59E}" type="presParOf" srcId="{D42153C7-4FC3-42BE-8836-D9CAADBA13FA}" destId="{8F7795EF-8353-41A5-AE2F-01E609A9C591}" srcOrd="0" destOrd="0" presId="urn:microsoft.com/office/officeart/2005/8/layout/hierarchy2"/>
    <dgm:cxn modelId="{937F0E43-896F-4B09-A673-DBC06815ACA9}" type="presParOf" srcId="{D42153C7-4FC3-42BE-8836-D9CAADBA13FA}" destId="{D2C8980B-E113-41B2-8C0B-702D33B34417}" srcOrd="1" destOrd="0" presId="urn:microsoft.com/office/officeart/2005/8/layout/hierarchy2"/>
    <dgm:cxn modelId="{821D4EFD-0282-4E20-BF0C-0CA3828FAC59}" type="presParOf" srcId="{2D692227-548E-44DE-8493-CD801CED6FEF}" destId="{D7BEE340-6AF3-4281-9116-97F22F0CE046}" srcOrd="2" destOrd="0" presId="urn:microsoft.com/office/officeart/2005/8/layout/hierarchy2"/>
    <dgm:cxn modelId="{2592CDCB-445F-4FAC-A843-E7E74D7DC86C}" type="presParOf" srcId="{D7BEE340-6AF3-4281-9116-97F22F0CE046}" destId="{B11DFA8A-016E-4A66-BE09-7899779D2198}" srcOrd="0" destOrd="0" presId="urn:microsoft.com/office/officeart/2005/8/layout/hierarchy2"/>
    <dgm:cxn modelId="{5864D6D9-ACF6-4A56-B3FC-63C3D2731C84}" type="presParOf" srcId="{2D692227-548E-44DE-8493-CD801CED6FEF}" destId="{E330AE27-4707-46F3-A43D-A7F6EFBF96ED}" srcOrd="3" destOrd="0" presId="urn:microsoft.com/office/officeart/2005/8/layout/hierarchy2"/>
    <dgm:cxn modelId="{F0787CF8-39DC-4CEE-AC81-B2D34A839E31}" type="presParOf" srcId="{E330AE27-4707-46F3-A43D-A7F6EFBF96ED}" destId="{6EA6B988-04AF-4EB9-84B4-40B9A392DF83}" srcOrd="0" destOrd="0" presId="urn:microsoft.com/office/officeart/2005/8/layout/hierarchy2"/>
    <dgm:cxn modelId="{033F34F6-B5BE-4577-B330-5D31DB870C7C}" type="presParOf" srcId="{E330AE27-4707-46F3-A43D-A7F6EFBF96ED}" destId="{A7F46961-A251-4615-BA3D-6BF58C1482F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9FD42-5FA3-440F-93C8-824D8D75AD8D}">
      <dsp:nvSpPr>
        <dsp:cNvPr id="0" name=""/>
        <dsp:cNvSpPr/>
      </dsp:nvSpPr>
      <dsp:spPr>
        <a:xfrm>
          <a:off x="136337" y="787903"/>
          <a:ext cx="1424843" cy="71242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Patient case mix (age, sex, conditions)</a:t>
          </a:r>
        </a:p>
      </dsp:txBody>
      <dsp:txXfrm>
        <a:off x="157203" y="808769"/>
        <a:ext cx="1383111" cy="670689"/>
      </dsp:txXfrm>
    </dsp:sp>
    <dsp:sp modelId="{A1CA13C0-8FE9-47E3-B933-55C368C7C317}">
      <dsp:nvSpPr>
        <dsp:cNvPr id="0" name=""/>
        <dsp:cNvSpPr/>
      </dsp:nvSpPr>
      <dsp:spPr>
        <a:xfrm>
          <a:off x="165532" y="1640358"/>
          <a:ext cx="1424843" cy="71242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Patient turnover</a:t>
          </a:r>
        </a:p>
      </dsp:txBody>
      <dsp:txXfrm>
        <a:off x="186398" y="1661224"/>
        <a:ext cx="1383111" cy="670689"/>
      </dsp:txXfrm>
    </dsp:sp>
    <dsp:sp modelId="{336BB414-25BB-4215-BCF3-DC18EFBDD65A}">
      <dsp:nvSpPr>
        <dsp:cNvPr id="0" name=""/>
        <dsp:cNvSpPr/>
      </dsp:nvSpPr>
      <dsp:spPr>
        <a:xfrm>
          <a:off x="168866" y="4914235"/>
          <a:ext cx="1424843" cy="712421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kern="1200" dirty="0">
              <a:solidFill>
                <a:schemeClr val="bg1"/>
              </a:solidFill>
            </a:rPr>
            <a:t>Internal practice policy / processes</a:t>
          </a:r>
        </a:p>
      </dsp:txBody>
      <dsp:txXfrm>
        <a:off x="189732" y="4935101"/>
        <a:ext cx="1383111" cy="670689"/>
      </dsp:txXfrm>
    </dsp:sp>
    <dsp:sp modelId="{FF233680-E751-49A5-94BC-D995C65D45EE}">
      <dsp:nvSpPr>
        <dsp:cNvPr id="0" name=""/>
        <dsp:cNvSpPr/>
      </dsp:nvSpPr>
      <dsp:spPr>
        <a:xfrm>
          <a:off x="168866" y="2458325"/>
          <a:ext cx="1424843" cy="7124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Full time / part time clinicians</a:t>
          </a:r>
        </a:p>
      </dsp:txBody>
      <dsp:txXfrm>
        <a:off x="189732" y="2479191"/>
        <a:ext cx="1383111" cy="670689"/>
      </dsp:txXfrm>
    </dsp:sp>
    <dsp:sp modelId="{E442B31F-95DD-4CD8-8E68-03890375F495}">
      <dsp:nvSpPr>
        <dsp:cNvPr id="0" name=""/>
        <dsp:cNvSpPr/>
      </dsp:nvSpPr>
      <dsp:spPr>
        <a:xfrm>
          <a:off x="168866" y="3277610"/>
          <a:ext cx="1424843" cy="7124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Staff turnover</a:t>
          </a:r>
        </a:p>
      </dsp:txBody>
      <dsp:txXfrm>
        <a:off x="189732" y="3298476"/>
        <a:ext cx="1383111" cy="670689"/>
      </dsp:txXfrm>
    </dsp:sp>
    <dsp:sp modelId="{7B504EBA-1668-4A0B-817F-5493C89CE3F2}">
      <dsp:nvSpPr>
        <dsp:cNvPr id="0" name=""/>
        <dsp:cNvSpPr/>
      </dsp:nvSpPr>
      <dsp:spPr>
        <a:xfrm>
          <a:off x="168866" y="4096895"/>
          <a:ext cx="1424843" cy="71242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Practice size</a:t>
          </a:r>
          <a:endParaRPr lang="en-GB" sz="1500" kern="1200" dirty="0"/>
        </a:p>
      </dsp:txBody>
      <dsp:txXfrm>
        <a:off x="189732" y="4117761"/>
        <a:ext cx="1383111" cy="670689"/>
      </dsp:txXfrm>
    </dsp:sp>
    <dsp:sp modelId="{9276139A-77C4-4F26-979B-74383E18CFA5}">
      <dsp:nvSpPr>
        <dsp:cNvPr id="0" name=""/>
        <dsp:cNvSpPr/>
      </dsp:nvSpPr>
      <dsp:spPr>
        <a:xfrm>
          <a:off x="1593709" y="4443756"/>
          <a:ext cx="1529056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1529056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20011" y="4414879"/>
        <a:ext cx="76452" cy="76452"/>
      </dsp:txXfrm>
    </dsp:sp>
    <dsp:sp modelId="{706AD8A8-7E96-46F2-90B9-CA054DECE844}">
      <dsp:nvSpPr>
        <dsp:cNvPr id="0" name=""/>
        <dsp:cNvSpPr/>
      </dsp:nvSpPr>
      <dsp:spPr>
        <a:xfrm>
          <a:off x="3122766" y="4096895"/>
          <a:ext cx="1424843" cy="71242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Relational continuity of care</a:t>
          </a:r>
        </a:p>
      </dsp:txBody>
      <dsp:txXfrm>
        <a:off x="3143632" y="4117761"/>
        <a:ext cx="1383111" cy="670689"/>
      </dsp:txXfrm>
    </dsp:sp>
    <dsp:sp modelId="{8C70502F-71CA-4385-A6CD-D150AFEF7458}">
      <dsp:nvSpPr>
        <dsp:cNvPr id="0" name=""/>
        <dsp:cNvSpPr/>
      </dsp:nvSpPr>
      <dsp:spPr>
        <a:xfrm rot="19457599">
          <a:off x="4481638" y="4238935"/>
          <a:ext cx="701879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701879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815031" y="4230737"/>
        <a:ext cx="35093" cy="35093"/>
      </dsp:txXfrm>
    </dsp:sp>
    <dsp:sp modelId="{C40B6EA0-9904-4B2A-A580-721F2AB3B8FB}">
      <dsp:nvSpPr>
        <dsp:cNvPr id="0" name=""/>
        <dsp:cNvSpPr/>
      </dsp:nvSpPr>
      <dsp:spPr>
        <a:xfrm>
          <a:off x="5117546" y="3687252"/>
          <a:ext cx="1424843" cy="71242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More prior knowledge &amp; trust</a:t>
          </a:r>
        </a:p>
      </dsp:txBody>
      <dsp:txXfrm>
        <a:off x="5138412" y="3708118"/>
        <a:ext cx="1383111" cy="670689"/>
      </dsp:txXfrm>
    </dsp:sp>
    <dsp:sp modelId="{4A6AFB59-61D7-4DEB-AFC2-A46E7FDAABEB}">
      <dsp:nvSpPr>
        <dsp:cNvPr id="0" name=""/>
        <dsp:cNvSpPr/>
      </dsp:nvSpPr>
      <dsp:spPr>
        <a:xfrm rot="16983315">
          <a:off x="5565823" y="2805186"/>
          <a:ext cx="2523069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2523069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6764281" y="2751459"/>
        <a:ext cx="126153" cy="126153"/>
      </dsp:txXfrm>
    </dsp:sp>
    <dsp:sp modelId="{68C711E1-2601-491A-B30A-840170A14C50}">
      <dsp:nvSpPr>
        <dsp:cNvPr id="0" name=""/>
        <dsp:cNvSpPr/>
      </dsp:nvSpPr>
      <dsp:spPr>
        <a:xfrm>
          <a:off x="7112327" y="1229398"/>
          <a:ext cx="1424843" cy="71242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Reduced Hospitalisations</a:t>
          </a:r>
        </a:p>
      </dsp:txBody>
      <dsp:txXfrm>
        <a:off x="7133193" y="1250264"/>
        <a:ext cx="1383111" cy="670689"/>
      </dsp:txXfrm>
    </dsp:sp>
    <dsp:sp modelId="{E9584158-89CA-4E1F-8237-FCC1E9ED22D1}">
      <dsp:nvSpPr>
        <dsp:cNvPr id="0" name=""/>
        <dsp:cNvSpPr/>
      </dsp:nvSpPr>
      <dsp:spPr>
        <a:xfrm rot="17350740">
          <a:off x="5959928" y="3214829"/>
          <a:ext cx="1734860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1734860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6783987" y="3180807"/>
        <a:ext cx="86743" cy="86743"/>
      </dsp:txXfrm>
    </dsp:sp>
    <dsp:sp modelId="{F56134A0-11E2-4F72-8DA3-83B7B1FB1DEE}">
      <dsp:nvSpPr>
        <dsp:cNvPr id="0" name=""/>
        <dsp:cNvSpPr/>
      </dsp:nvSpPr>
      <dsp:spPr>
        <a:xfrm>
          <a:off x="7112327" y="2048683"/>
          <a:ext cx="1424843" cy="71242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Reduced Consultation rates</a:t>
          </a:r>
        </a:p>
      </dsp:txBody>
      <dsp:txXfrm>
        <a:off x="7133193" y="2069549"/>
        <a:ext cx="1383111" cy="670689"/>
      </dsp:txXfrm>
    </dsp:sp>
    <dsp:sp modelId="{F8E6A209-F8C7-40D0-8AE2-44222F815D74}">
      <dsp:nvSpPr>
        <dsp:cNvPr id="0" name=""/>
        <dsp:cNvSpPr/>
      </dsp:nvSpPr>
      <dsp:spPr>
        <a:xfrm rot="18289469">
          <a:off x="6328345" y="3624471"/>
          <a:ext cx="998026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998026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802407" y="3608870"/>
        <a:ext cx="49901" cy="49901"/>
      </dsp:txXfrm>
    </dsp:sp>
    <dsp:sp modelId="{04A3AC45-47CA-47CE-A1CD-79F845382D46}">
      <dsp:nvSpPr>
        <dsp:cNvPr id="0" name=""/>
        <dsp:cNvSpPr/>
      </dsp:nvSpPr>
      <dsp:spPr>
        <a:xfrm>
          <a:off x="7112327" y="2867967"/>
          <a:ext cx="1424843" cy="71242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Improved Prescribing</a:t>
          </a:r>
        </a:p>
      </dsp:txBody>
      <dsp:txXfrm>
        <a:off x="7133193" y="2888833"/>
        <a:ext cx="1383111" cy="670689"/>
      </dsp:txXfrm>
    </dsp:sp>
    <dsp:sp modelId="{24ED1034-1F34-41F0-9C1E-DD3D923479AB}">
      <dsp:nvSpPr>
        <dsp:cNvPr id="0" name=""/>
        <dsp:cNvSpPr/>
      </dsp:nvSpPr>
      <dsp:spPr>
        <a:xfrm>
          <a:off x="6542389" y="4034114"/>
          <a:ext cx="569937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569937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813110" y="4029215"/>
        <a:ext cx="28496" cy="28496"/>
      </dsp:txXfrm>
    </dsp:sp>
    <dsp:sp modelId="{50BC041E-78BA-4B46-8328-9B67FF968932}">
      <dsp:nvSpPr>
        <dsp:cNvPr id="0" name=""/>
        <dsp:cNvSpPr/>
      </dsp:nvSpPr>
      <dsp:spPr>
        <a:xfrm>
          <a:off x="7112327" y="3687252"/>
          <a:ext cx="1424843" cy="71242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Better patient experience</a:t>
          </a:r>
        </a:p>
      </dsp:txBody>
      <dsp:txXfrm>
        <a:off x="7133193" y="3708118"/>
        <a:ext cx="1383111" cy="670689"/>
      </dsp:txXfrm>
    </dsp:sp>
    <dsp:sp modelId="{E2775B76-6753-48A3-9948-7D96B5B3CA84}">
      <dsp:nvSpPr>
        <dsp:cNvPr id="0" name=""/>
        <dsp:cNvSpPr/>
      </dsp:nvSpPr>
      <dsp:spPr>
        <a:xfrm rot="3310531">
          <a:off x="6328345" y="4443756"/>
          <a:ext cx="998026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998026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802407" y="4428155"/>
        <a:ext cx="49901" cy="49901"/>
      </dsp:txXfrm>
    </dsp:sp>
    <dsp:sp modelId="{EF836EFC-B557-444C-BB6D-64D4F9A4E540}">
      <dsp:nvSpPr>
        <dsp:cNvPr id="0" name=""/>
        <dsp:cNvSpPr/>
      </dsp:nvSpPr>
      <dsp:spPr>
        <a:xfrm>
          <a:off x="7112327" y="4506537"/>
          <a:ext cx="1424843" cy="71242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Better clinical outcomes</a:t>
          </a:r>
        </a:p>
      </dsp:txBody>
      <dsp:txXfrm>
        <a:off x="7133193" y="4527403"/>
        <a:ext cx="1383111" cy="670689"/>
      </dsp:txXfrm>
    </dsp:sp>
    <dsp:sp modelId="{2192A80B-F1F2-460A-BA4A-51B6FDFCFB37}">
      <dsp:nvSpPr>
        <dsp:cNvPr id="0" name=""/>
        <dsp:cNvSpPr/>
      </dsp:nvSpPr>
      <dsp:spPr>
        <a:xfrm rot="4249260">
          <a:off x="5959928" y="4853399"/>
          <a:ext cx="1734860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1734860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6783987" y="4819377"/>
        <a:ext cx="86743" cy="86743"/>
      </dsp:txXfrm>
    </dsp:sp>
    <dsp:sp modelId="{C0387947-AB34-4772-A17D-3492EB07F7B1}">
      <dsp:nvSpPr>
        <dsp:cNvPr id="0" name=""/>
        <dsp:cNvSpPr/>
      </dsp:nvSpPr>
      <dsp:spPr>
        <a:xfrm>
          <a:off x="7112327" y="5325822"/>
          <a:ext cx="1424843" cy="71242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Fresh perspective  / second opinion</a:t>
          </a:r>
        </a:p>
      </dsp:txBody>
      <dsp:txXfrm>
        <a:off x="7133193" y="5346688"/>
        <a:ext cx="1383111" cy="670689"/>
      </dsp:txXfrm>
    </dsp:sp>
    <dsp:sp modelId="{46425DCD-2624-46AA-9D15-DDC8D2DC8A7F}">
      <dsp:nvSpPr>
        <dsp:cNvPr id="0" name=""/>
        <dsp:cNvSpPr/>
      </dsp:nvSpPr>
      <dsp:spPr>
        <a:xfrm rot="4616685">
          <a:off x="5565823" y="5263041"/>
          <a:ext cx="2523069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2523069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6764281" y="5209314"/>
        <a:ext cx="126153" cy="126153"/>
      </dsp:txXfrm>
    </dsp:sp>
    <dsp:sp modelId="{8F7795EF-8353-41A5-AE2F-01E609A9C591}">
      <dsp:nvSpPr>
        <dsp:cNvPr id="0" name=""/>
        <dsp:cNvSpPr/>
      </dsp:nvSpPr>
      <dsp:spPr>
        <a:xfrm>
          <a:off x="7112327" y="6145107"/>
          <a:ext cx="1424843" cy="71242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Burden on clinician</a:t>
          </a:r>
        </a:p>
      </dsp:txBody>
      <dsp:txXfrm>
        <a:off x="7133193" y="6165973"/>
        <a:ext cx="1383111" cy="670689"/>
      </dsp:txXfrm>
    </dsp:sp>
    <dsp:sp modelId="{D7BEE340-6AF3-4281-9116-97F22F0CE046}">
      <dsp:nvSpPr>
        <dsp:cNvPr id="0" name=""/>
        <dsp:cNvSpPr/>
      </dsp:nvSpPr>
      <dsp:spPr>
        <a:xfrm rot="2142401">
          <a:off x="4481638" y="4648577"/>
          <a:ext cx="701879" cy="18698"/>
        </a:xfrm>
        <a:custGeom>
          <a:avLst/>
          <a:gdLst/>
          <a:ahLst/>
          <a:cxnLst/>
          <a:rect l="0" t="0" r="0" b="0"/>
          <a:pathLst>
            <a:path>
              <a:moveTo>
                <a:pt x="0" y="9349"/>
              </a:moveTo>
              <a:lnTo>
                <a:pt x="701879" y="9349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815031" y="4640380"/>
        <a:ext cx="35093" cy="35093"/>
      </dsp:txXfrm>
    </dsp:sp>
    <dsp:sp modelId="{6EA6B988-04AF-4EB9-84B4-40B9A392DF83}">
      <dsp:nvSpPr>
        <dsp:cNvPr id="0" name=""/>
        <dsp:cNvSpPr/>
      </dsp:nvSpPr>
      <dsp:spPr>
        <a:xfrm>
          <a:off x="5117546" y="4506537"/>
          <a:ext cx="1424843" cy="71242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Effects on Access?</a:t>
          </a:r>
        </a:p>
      </dsp:txBody>
      <dsp:txXfrm>
        <a:off x="5138412" y="4527403"/>
        <a:ext cx="1383111" cy="670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C5225-DF49-4F3A-B6DF-E136D9C57C0C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19689-BB2A-495A-9F0F-C8F712E07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419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16BF-5D0B-C405-2B2C-9964937F0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BC26B-D716-0542-27B8-DB07C7BE5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AEBEC-32D1-A7B5-4D87-0D5DE619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FCD7-1A8A-49F4-887F-D1F078200FFF}" type="datetime1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67FEA-2CF3-5792-6127-B78D9EDB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8FC7C-A374-6924-4AE1-D26F89B8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08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C83BC-3EC0-D013-3B53-FAB4AE1C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97E35-9946-2056-34FB-16852049A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D005-1EE6-69C5-3142-9BA2A6FA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F1C8F-5DE5-4532-9440-D16FCBA3AFA9}" type="datetime1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B6B73-EB22-35C0-9C05-E44A8169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60473-BF15-413B-AD89-8B0DD2E8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3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1A81D2-1546-4D69-E3DA-76F13353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974E0-E37D-51DD-3459-E99DE59B2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1F660-7F89-7734-2832-90AE4A01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16C-6D84-45D0-A9CA-600F38DFF7BA}" type="datetime1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F1AB1-027E-0522-E9D4-B82B38730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DB237-6E28-9C3D-6F48-FA8E9C63A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2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1F6E0-5D5C-B0E2-1B84-DDA53661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45002-051B-7464-3CE9-B3F7E7298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F5573-AC06-3215-38AD-E40067746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9036-96E7-4AA4-84E6-5266933B09F8}" type="datetime1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3FE34-4674-C92F-5D97-43901003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D8131-5506-B0F6-8F63-5B5B4FCA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4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E9158-CA6D-E273-6B46-E0DA7AE5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D1224-8DDE-F834-26C1-6DD370087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9441-6A0F-3DBA-C174-202A8035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031F-B31C-48FC-9138-8EAA25A716EA}" type="datetime1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418AE-63A4-4ADE-FDE2-0799F133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3AB64-9748-BC76-130A-BFA412CD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30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4B26-F89C-4D6F-2A2A-37FC3FBA5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8CB3-9269-EBC9-5F67-486AB02AB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F7DCD-4C0D-2382-6E7B-903D10E44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C37F-A880-DB56-D1CE-D7D65DE0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3ED8-54C2-4D1B-A2B9-FE68A407A29B}" type="datetime1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CDE36-887D-963C-B802-04B4B5A2B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4848F-2B05-A61D-7CBB-4382BE1D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59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050B8-66E3-31CB-50BF-8F77129F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D14B4-B1AA-3EB3-F1C1-DDDCDC1C7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F580B-7016-FD2F-9215-E17F2DC35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3C9AB-F55D-4B09-41DD-3A94A01E3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6A6F4-7C4B-35F6-8C93-BE793E6B6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0DD93-E9E8-AA4A-336B-BF6066BF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3781-5D03-4FFA-A768-8723EDE3EB22}" type="datetime1">
              <a:rPr lang="en-GB" smtClean="0"/>
              <a:t>12/03/2024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F028D3-E6C0-9378-EAE0-228A9F8F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472E9A-D2A9-01EF-A60A-3F1E69F1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52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2D31C-5D3C-BA3F-E458-16C9E846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62601-930B-0612-0CDE-84A2C6F32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7A2C-C668-48E9-8FCC-837299B2A1D0}" type="datetime1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BE931-F0AA-FB57-421A-C01132AB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6256F-3271-D1AE-835B-330CD253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231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D6DACC-4250-DFE2-7D3A-AE679BF9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949E-B527-428E-BD0C-64B563DD1ABB}" type="datetime1">
              <a:rPr lang="en-GB" smtClean="0"/>
              <a:t>12/03/2024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B35DB-C789-40F6-B96F-86171DF7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3EAEE-454E-376E-C3E7-9ECCAC46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45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42532-B9D0-ED2F-856B-6C76BBAB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5876-0FE7-A97B-872F-C82012A15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16A89-9C28-6C1B-D9C4-50031C7F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2EEF6-1FDF-823D-6969-43063107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6E5-0F70-42FD-B2C6-9DDDB438E4E6}" type="datetime1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55F2-9199-57D8-F69A-7B3AFF41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E3E87-C035-C340-EF87-7B2D8748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11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512A-054B-EA8A-0DFE-9DC32635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6AF499-D905-6307-AD83-A4901462D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0F22A-1D42-4165-386F-B4A9F99B5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06070-9DE5-5588-CB4C-0FE5F48B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D36C-8EDA-42EC-A000-4BE37C1932AB}" type="datetime1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84BF4-1828-A2CB-66AB-963182BF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C0547-6D3A-9EBF-E112-D363C61A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4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3691F-0AAF-B09F-DA39-CD816FBB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00656-A994-E7E2-2C2C-27F462BAA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958BB-8553-BC53-12E9-C3D979FFE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AD0A5-863E-4D0C-9721-00F9B1B880AB}" type="datetime1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A6A0B-FC93-A1CA-F054-41C7C07E0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F1B9C-E63A-613B-808A-B9D4C3ED6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1EF9-2E1A-4343-93A6-041B075BC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8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Quantifying Understanding &amp; Enhancing Relational Continuity of Care (QUERCC)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Tom Marshall</a:t>
            </a:r>
          </a:p>
          <a:p>
            <a:r>
              <a:rPr lang="en-GB" dirty="0"/>
              <a:t>Fiona Scheibl</a:t>
            </a:r>
          </a:p>
          <a:p>
            <a:r>
              <a:rPr lang="en-GB" dirty="0"/>
              <a:t>University of Birmingham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C99D9-3B65-4C77-80AD-7696CFB7CEE5}" type="slidenum">
              <a:rPr lang="en-GB" smtClean="0"/>
              <a:t>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F0640-A2E5-47BB-9D4B-8D7238A24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60" y="5368266"/>
            <a:ext cx="1442079" cy="1277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03B9CF-BC7A-40B3-A4E7-156C99E0E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4" y="5349874"/>
            <a:ext cx="1749878" cy="1277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C819F-FE18-461C-9101-F6D473353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82" y="6006972"/>
            <a:ext cx="2350718" cy="42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73F4-CA30-CDD2-553E-E768C7D4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/>
              <a:t>Patients, clinicians and researchers produced 3 cards with core ideas on RCC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FE1230-1CA6-8CB9-9BFE-0B32C3A04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6" b="2048"/>
          <a:stretch/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6FC5DF-45A0-4F8E-9957-2A75AFDF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52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5DA90-E153-481F-A304-EB66B255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Selected card clusters: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F8A5E-F1D4-4C3F-AAF4-DD0B9682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“In an ideal world I would see the same person.  That same person would have your notes. That same person would be patient and understanding. Digitalisation of forms save time and energy for everyone.” </a:t>
            </a:r>
          </a:p>
          <a:p>
            <a:r>
              <a:rPr lang="en-GB" dirty="0"/>
              <a:t>“Need boundaries for all parties. Acknowledging and listening to self -diagnosis within reason.  Somebody who knows my history - health and social - so I do not need to repeat complicated history each time.  I want an individualised approach -for those who need the same GP and those who do not (neuro-divergent /chronic care/ mental health)”</a:t>
            </a:r>
          </a:p>
          <a:p>
            <a:r>
              <a:rPr lang="en-GB" dirty="0"/>
              <a:t>“Someone who is present in the moment and not staring at the computer screen somebody with what I feel safe and knows me well enough not to label me as 'worried' 'well or difficult.”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7A29D-629C-42BB-A2B2-3560049F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71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5DA90-E153-481F-A304-EB66B255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Selected card clusters: Clinicians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F8A5E-F1D4-4C3F-AAF4-DD0B9682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Interprofessional knowledge often long-term, ease safety and efficiency of clinical tasks and management. </a:t>
            </a:r>
          </a:p>
          <a:p>
            <a:r>
              <a:rPr lang="en-GB" dirty="0"/>
              <a:t>Time and space for open and honest conversation</a:t>
            </a:r>
          </a:p>
          <a:p>
            <a:r>
              <a:rPr lang="en-GB" dirty="0"/>
              <a:t>Understand the context makes decision making easier</a:t>
            </a:r>
          </a:p>
          <a:p>
            <a:r>
              <a:rPr lang="en-GB" dirty="0"/>
              <a:t>Soul of general practice</a:t>
            </a:r>
            <a:r>
              <a:rPr lang="en-GB" i="1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7A29D-629C-42BB-A2B2-3560049F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54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5DA90-E153-481F-A304-EB66B255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Selected card clusters: 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F8A5E-F1D4-4C3F-AAF4-DD0B9682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Prioritise efficiency </a:t>
            </a:r>
          </a:p>
          <a:p>
            <a:r>
              <a:rPr lang="en-GB" dirty="0"/>
              <a:t>Emotional intelligence see the same person</a:t>
            </a:r>
          </a:p>
          <a:p>
            <a:r>
              <a:rPr lang="en-GB" dirty="0"/>
              <a:t>Trust</a:t>
            </a:r>
          </a:p>
          <a:p>
            <a:r>
              <a:rPr lang="en-GB" dirty="0"/>
              <a:t>Reduced mortality </a:t>
            </a:r>
          </a:p>
          <a:p>
            <a:r>
              <a:rPr lang="en-GB" dirty="0"/>
              <a:t>Coherent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7A29D-629C-42BB-A2B2-3560049F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18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whiteboard with sticky notes&#10;&#10;Description automatically generated">
            <a:extLst>
              <a:ext uri="{FF2B5EF4-FFF2-40B4-BE49-F238E27FC236}">
                <a16:creationId xmlns:a16="http://schemas.microsoft.com/office/drawing/2014/main" id="{BAD057B1-9B0C-506C-AD54-13166EB98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r="1341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A9934-DF68-4948-8979-6B5E30BD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14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9F14D6-4117-4200-ABB0-C7EF727A79E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Ten thematic components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2149A0-8D48-4F50-BC13-16ABF9DE4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Context (15)</a:t>
            </a:r>
          </a:p>
          <a:p>
            <a:r>
              <a:rPr lang="en-GB" dirty="0"/>
              <a:t>Patient Choice/ individualisation (11)</a:t>
            </a:r>
          </a:p>
          <a:p>
            <a:r>
              <a:rPr lang="en-GB" dirty="0"/>
              <a:t>Familiarity (12) </a:t>
            </a:r>
          </a:p>
          <a:p>
            <a:r>
              <a:rPr lang="en-GB" dirty="0"/>
              <a:t>Trust (10)</a:t>
            </a:r>
          </a:p>
          <a:p>
            <a:r>
              <a:rPr lang="en-GB" dirty="0"/>
              <a:t>Efficiency (7) </a:t>
            </a:r>
          </a:p>
          <a:p>
            <a:r>
              <a:rPr lang="en-GB" dirty="0"/>
              <a:t>Clinicians’ perspective (6) </a:t>
            </a:r>
          </a:p>
          <a:p>
            <a:r>
              <a:rPr lang="en-GB" dirty="0"/>
              <a:t>Access (6) </a:t>
            </a:r>
          </a:p>
          <a:p>
            <a:r>
              <a:rPr lang="en-GB" dirty="0"/>
              <a:t>Shared responsibility (3)</a:t>
            </a:r>
          </a:p>
          <a:p>
            <a:r>
              <a:rPr lang="en-GB" dirty="0"/>
              <a:t>Quality &amp; safety (2)</a:t>
            </a:r>
          </a:p>
          <a:p>
            <a:r>
              <a:rPr lang="en-GB" dirty="0"/>
              <a:t>Location (2)</a:t>
            </a:r>
          </a:p>
        </p:txBody>
      </p:sp>
    </p:spTree>
    <p:extLst>
      <p:ext uri="{BB962C8B-B14F-4D97-AF65-F5344CB8AC3E}">
        <p14:creationId xmlns:p14="http://schemas.microsoft.com/office/powerpoint/2010/main" val="784491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9FBB55-2221-12F6-9EE9-4A9B49EE50CC}"/>
              </a:ext>
            </a:extLst>
          </p:cNvPr>
          <p:cNvSpPr txBox="1"/>
          <p:nvPr/>
        </p:nvSpPr>
        <p:spPr>
          <a:xfrm>
            <a:off x="405353" y="476249"/>
            <a:ext cx="10986547" cy="59055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en-GB" sz="1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whiteboard with writing on it">
            <a:extLst>
              <a:ext uri="{FF2B5EF4-FFF2-40B4-BE49-F238E27FC236}">
                <a16:creationId xmlns:a16="http://schemas.microsoft.com/office/drawing/2014/main" id="{906E356E-D1FE-DC66-F2F8-BBFADBAD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1" y="223560"/>
            <a:ext cx="11100046" cy="64108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6B72C-F96E-4606-9075-FE734B04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19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ADDB-BA24-4431-9917-8614BED2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15592-1851-4AA8-BA68-3A316D1B6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High degree of engagement &amp; interest in the topic</a:t>
            </a:r>
          </a:p>
          <a:p>
            <a:r>
              <a:rPr lang="en-GB" dirty="0"/>
              <a:t>Successful method</a:t>
            </a:r>
          </a:p>
          <a:p>
            <a:r>
              <a:rPr lang="en-GB" dirty="0"/>
              <a:t>Themes broadly align with Nowak et al 2017 (systematic review of qualitative research into continuity of care)</a:t>
            </a:r>
          </a:p>
          <a:p>
            <a:r>
              <a:rPr lang="en-GB" dirty="0"/>
              <a:t>Overlapping experiences of patients, physicians &amp; researchers perspectives</a:t>
            </a:r>
          </a:p>
          <a:p>
            <a:r>
              <a:rPr lang="en-GB" dirty="0"/>
              <a:t>Did not mention some of drawbacks mentioned Nowak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00863-9846-4DD1-BCA7-C5AB097F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62DCB-1F0C-41D7-BD25-2EE1B6D43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365125"/>
            <a:ext cx="26955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41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6867-B383-4151-9B23-3A4F7F43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98B14-1913-4606-A452-D39E1B9B9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Fiona Scheibl</a:t>
            </a:r>
          </a:p>
          <a:p>
            <a:r>
              <a:rPr lang="en-GB" dirty="0"/>
              <a:t>Kamil </a:t>
            </a:r>
            <a:r>
              <a:rPr lang="en-GB" dirty="0" err="1"/>
              <a:t>Sterniczuk</a:t>
            </a:r>
            <a:endParaRPr lang="en-GB" dirty="0"/>
          </a:p>
          <a:p>
            <a:r>
              <a:rPr lang="en-GB" dirty="0"/>
              <a:t>Iestyn Williams</a:t>
            </a:r>
          </a:p>
          <a:p>
            <a:r>
              <a:rPr lang="en-GB" dirty="0"/>
              <a:t>Sheila Greenfield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D18D5-5EB6-42E0-AF07-4E410EF9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94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Relational continuity: the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Preferred by patients</a:t>
            </a:r>
          </a:p>
          <a:p>
            <a:r>
              <a:rPr lang="en-GB" dirty="0"/>
              <a:t>Preferred by doctors</a:t>
            </a:r>
          </a:p>
          <a:p>
            <a:r>
              <a:rPr lang="en-GB" dirty="0"/>
              <a:t>More efficient</a:t>
            </a:r>
          </a:p>
          <a:p>
            <a:r>
              <a:rPr lang="en-GB" dirty="0"/>
              <a:t>Better clinical outcomes</a:t>
            </a:r>
          </a:p>
          <a:p>
            <a:r>
              <a:rPr lang="en-GB" dirty="0"/>
              <a:t>Declining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C99D9-3B65-4C77-80AD-7696CFB7CEE5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00145-E87D-468C-9974-E070EBCB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922" y="2450969"/>
            <a:ext cx="5883878" cy="372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QUERCC: 5 work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Workshops: guidance on measuring continuity of care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Quantitative analysis: practice factors &amp; continuity of care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Qualitative: in-depth case-studies in positive outliers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Economic analysis: effects of continuity of care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Workshops: practical guidance on optimising continuity of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C99D9-3B65-4C77-80AD-7696CFB7CE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67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C99D9-3B65-4C77-80AD-7696CFB7CEE5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528FD0A-2FDA-4494-B669-59632FCAD9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45890"/>
              </p:ext>
            </p:extLst>
          </p:nvPr>
        </p:nvGraphicFramePr>
        <p:xfrm>
          <a:off x="1893346" y="1"/>
          <a:ext cx="966515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434A88-6B50-4430-B4C2-FAAD2233FF9D}"/>
              </a:ext>
            </a:extLst>
          </p:cNvPr>
          <p:cNvCxnSpPr>
            <a:cxnSpLocks/>
          </p:cNvCxnSpPr>
          <p:nvPr/>
        </p:nvCxnSpPr>
        <p:spPr>
          <a:xfrm>
            <a:off x="3453205" y="2802150"/>
            <a:ext cx="1583128" cy="167303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CCD94B-A911-431E-81DE-1EC942315DA1}"/>
              </a:ext>
            </a:extLst>
          </p:cNvPr>
          <p:cNvCxnSpPr>
            <a:cxnSpLocks/>
          </p:cNvCxnSpPr>
          <p:nvPr/>
        </p:nvCxnSpPr>
        <p:spPr>
          <a:xfrm>
            <a:off x="3487260" y="3603812"/>
            <a:ext cx="1490438" cy="834557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0C869B-EE04-4B35-BE46-A2DA55DCC5B6}"/>
              </a:ext>
            </a:extLst>
          </p:cNvPr>
          <p:cNvCxnSpPr>
            <a:cxnSpLocks/>
          </p:cNvCxnSpPr>
          <p:nvPr/>
        </p:nvCxnSpPr>
        <p:spPr>
          <a:xfrm flipV="1">
            <a:off x="3487260" y="4475180"/>
            <a:ext cx="1549073" cy="766006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795DFD-F010-4CAB-9EEA-3E3D521A6574}"/>
              </a:ext>
            </a:extLst>
          </p:cNvPr>
          <p:cNvCxnSpPr>
            <a:cxnSpLocks/>
          </p:cNvCxnSpPr>
          <p:nvPr/>
        </p:nvCxnSpPr>
        <p:spPr>
          <a:xfrm>
            <a:off x="3453205" y="1979623"/>
            <a:ext cx="1583128" cy="2458746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F887E9-BC1B-4834-B554-D48513B24B7E}"/>
              </a:ext>
            </a:extLst>
          </p:cNvPr>
          <p:cNvCxnSpPr>
            <a:cxnSpLocks/>
          </p:cNvCxnSpPr>
          <p:nvPr/>
        </p:nvCxnSpPr>
        <p:spPr>
          <a:xfrm>
            <a:off x="3453205" y="1170291"/>
            <a:ext cx="1583128" cy="3268078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traight Connector 4">
            <a:extLst>
              <a:ext uri="{FF2B5EF4-FFF2-40B4-BE49-F238E27FC236}">
                <a16:creationId xmlns:a16="http://schemas.microsoft.com/office/drawing/2014/main" id="{A9D19C65-57F2-402D-88F3-8A2D567C3E42}"/>
              </a:ext>
            </a:extLst>
          </p:cNvPr>
          <p:cNvSpPr txBox="1"/>
          <p:nvPr/>
        </p:nvSpPr>
        <p:spPr>
          <a:xfrm rot="3907178">
            <a:off x="7356304" y="3427440"/>
            <a:ext cx="59682" cy="596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500" kern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2F9395-E826-4709-8CE6-D0E9BFC6ACBB}"/>
              </a:ext>
            </a:extLst>
          </p:cNvPr>
          <p:cNvSpPr txBox="1"/>
          <p:nvPr/>
        </p:nvSpPr>
        <p:spPr>
          <a:xfrm>
            <a:off x="6502190" y="1111646"/>
            <a:ext cx="248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WP4: Economic analysis of effects of continuity</a:t>
            </a:r>
          </a:p>
        </p:txBody>
      </p:sp>
      <p:sp>
        <p:nvSpPr>
          <p:cNvPr id="17" name="Callout: Bent Line with No Border 16">
            <a:extLst>
              <a:ext uri="{FF2B5EF4-FFF2-40B4-BE49-F238E27FC236}">
                <a16:creationId xmlns:a16="http://schemas.microsoft.com/office/drawing/2014/main" id="{81ED8678-DE9F-445E-820B-5F5621D076DC}"/>
              </a:ext>
            </a:extLst>
          </p:cNvPr>
          <p:cNvSpPr/>
          <p:nvPr/>
        </p:nvSpPr>
        <p:spPr>
          <a:xfrm flipH="1">
            <a:off x="-432" y="5656194"/>
            <a:ext cx="2506401" cy="700156"/>
          </a:xfrm>
          <a:prstGeom prst="callout2">
            <a:avLst>
              <a:gd name="adj1" fmla="val -5383"/>
              <a:gd name="adj2" fmla="val 62929"/>
              <a:gd name="adj3" fmla="val -87436"/>
              <a:gd name="adj4" fmla="val 55902"/>
              <a:gd name="adj5" fmla="val -93229"/>
              <a:gd name="adj6" fmla="val 32419"/>
            </a:avLst>
          </a:pr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</a:rPr>
              <a:t>WP3: Case studies of practices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892FB6EB-9F13-4608-AEFD-A73FBD935F13}"/>
              </a:ext>
            </a:extLst>
          </p:cNvPr>
          <p:cNvSpPr/>
          <p:nvPr/>
        </p:nvSpPr>
        <p:spPr>
          <a:xfrm>
            <a:off x="1710829" y="1170291"/>
            <a:ext cx="296923" cy="3304889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61E782-B96E-4010-90A3-63542F7A71E8}"/>
              </a:ext>
            </a:extLst>
          </p:cNvPr>
          <p:cNvSpPr txBox="1"/>
          <p:nvPr/>
        </p:nvSpPr>
        <p:spPr>
          <a:xfrm>
            <a:off x="4869368" y="2991487"/>
            <a:ext cx="2285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WP1: continuity 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2D9BD-53AC-4118-8D83-180C61C3E6BD}"/>
              </a:ext>
            </a:extLst>
          </p:cNvPr>
          <p:cNvSpPr txBox="1"/>
          <p:nvPr/>
        </p:nvSpPr>
        <p:spPr>
          <a:xfrm>
            <a:off x="-432" y="1979623"/>
            <a:ext cx="1859723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WP2: model predictors of continuity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BCC08-7C2B-4A45-9BA9-B9A5CA6EF846}"/>
              </a:ext>
            </a:extLst>
          </p:cNvPr>
          <p:cNvSpPr txBox="1"/>
          <p:nvPr/>
        </p:nvSpPr>
        <p:spPr>
          <a:xfrm>
            <a:off x="5036333" y="5853511"/>
            <a:ext cx="300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WP5: develop ways to improve continuity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D6BCC5-69B4-4296-B964-638793732A07}"/>
              </a:ext>
            </a:extLst>
          </p:cNvPr>
          <p:cNvSpPr txBox="1"/>
          <p:nvPr/>
        </p:nvSpPr>
        <p:spPr>
          <a:xfrm>
            <a:off x="10703425" y="1272052"/>
            <a:ext cx="461665" cy="3873888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dirty="0"/>
              <a:t>Positive effects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83BC52-9783-4D1A-B889-D7FDB91C37FC}"/>
              </a:ext>
            </a:extLst>
          </p:cNvPr>
          <p:cNvSpPr txBox="1"/>
          <p:nvPr/>
        </p:nvSpPr>
        <p:spPr>
          <a:xfrm>
            <a:off x="10703424" y="5145940"/>
            <a:ext cx="461665" cy="1712059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dirty="0"/>
              <a:t>Negative effects</a:t>
            </a:r>
          </a:p>
        </p:txBody>
      </p:sp>
    </p:spTree>
    <p:extLst>
      <p:ext uri="{BB962C8B-B14F-4D97-AF65-F5344CB8AC3E}">
        <p14:creationId xmlns:p14="http://schemas.microsoft.com/office/powerpoint/2010/main" val="405128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/>
      <p:bldP spid="20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767787-744D-49B4-901F-EC5AE385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WP1 Method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FDA58-5774-4A98-A6C4-065AF50FB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2 Stakeholder Workshops – 3 months apart</a:t>
            </a:r>
          </a:p>
          <a:p>
            <a:pPr lvl="1"/>
            <a:r>
              <a:rPr lang="en-GB" dirty="0"/>
              <a:t>Clinicians, lay people and researchers</a:t>
            </a:r>
          </a:p>
          <a:p>
            <a:r>
              <a:rPr lang="en-GB" dirty="0"/>
              <a:t>Coordinated by a professional facilitator &amp; research team</a:t>
            </a:r>
          </a:p>
          <a:p>
            <a:r>
              <a:rPr lang="en-GB" dirty="0"/>
              <a:t>Nominal Group Technique and coproduction methods</a:t>
            </a:r>
          </a:p>
          <a:p>
            <a:r>
              <a:rPr lang="en-GB" dirty="0"/>
              <a:t>Small groups → cards of key ideas</a:t>
            </a:r>
          </a:p>
          <a:p>
            <a:r>
              <a:rPr lang="en-GB" dirty="0"/>
              <a:t>Larger group → vote on key ideas</a:t>
            </a:r>
          </a:p>
          <a:p>
            <a:r>
              <a:rPr lang="en-GB" dirty="0"/>
              <a:t>Final data synthesis across QUERCC</a:t>
            </a:r>
          </a:p>
          <a:p>
            <a:pPr lvl="1"/>
            <a:r>
              <a:rPr lang="en-GB" dirty="0"/>
              <a:t>Consolidated Framework for Implementation Research </a:t>
            </a:r>
          </a:p>
          <a:p>
            <a:pPr lvl="1"/>
            <a:r>
              <a:rPr lang="en-GB" dirty="0"/>
              <a:t>Normalisation Process Theory</a:t>
            </a: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B8EB73-2956-4821-A061-A5B6C671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32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62156-A103-4883-B6DF-4EB48CA7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Nominal group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36218-9C07-4573-BF4F-16FD81065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Structured interaction: identifies consensus &amp; divergence in priorities</a:t>
            </a:r>
          </a:p>
          <a:p>
            <a:r>
              <a:rPr lang="en-GB" dirty="0"/>
              <a:t>Efficient when there is a range of perspectives &amp; some groups more vocal than others [20]</a:t>
            </a:r>
          </a:p>
          <a:p>
            <a:r>
              <a:rPr lang="en-GB" dirty="0"/>
              <a:t>Used widely in research</a:t>
            </a:r>
          </a:p>
          <a:p>
            <a:r>
              <a:rPr lang="en-GB" dirty="0"/>
              <a:t>It is less resource intensive than alternatives (e.g. Delphi) and more likely to reach a clear outcome [22]. </a:t>
            </a:r>
          </a:p>
          <a:p>
            <a:r>
              <a:rPr lang="en-GB" dirty="0"/>
              <a:t>Helps bridge gap between lay &amp; medical understanding of continuity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CAD0D-0800-4422-9B46-24BE3ABC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97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2319C-05B9-628C-8974-1332A7A2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13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Sampling and recruitment workshop1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CB1DE-F4DC-D954-140A-7CBC8D8A4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3" y="1263419"/>
            <a:ext cx="10515600" cy="4469660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b="1" dirty="0"/>
              <a:t>Purposive sampling using snowball methods</a:t>
            </a:r>
          </a:p>
          <a:p>
            <a:pPr lvl="1"/>
            <a:r>
              <a:rPr lang="en-GB" dirty="0"/>
              <a:t>Brief email invitations sent out to key stakeholders</a:t>
            </a:r>
          </a:p>
          <a:p>
            <a:pPr lvl="1"/>
            <a:r>
              <a:rPr lang="en-GB" dirty="0"/>
              <a:t>RF – made direct approaches to community patient facing groups to establish key contacts with community stakeholders in Birmingham (</a:t>
            </a:r>
            <a:r>
              <a:rPr lang="en-GB" dirty="0" err="1"/>
              <a:t>Heathwatch</a:t>
            </a:r>
            <a:r>
              <a:rPr lang="en-GB" dirty="0"/>
              <a:t> / SOS education / community connections) </a:t>
            </a:r>
          </a:p>
          <a:p>
            <a:pPr lvl="1"/>
            <a:r>
              <a:rPr lang="en-GB" dirty="0"/>
              <a:t>TM – used clinical and academic networks &amp; social media placing call for participants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BA624-0575-484F-A219-94BDE113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2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3DAF-A64B-4B77-9ED2-ED02AC25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Sampling and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25CF5-C7D2-46E7-B12B-F264F4E4E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Purposive sampling using snowball methods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1D178-FB12-4011-8F70-63026A8D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46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52E6D-C767-7CD2-A8CB-88117F46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dirty="0"/>
              <a:t>Workshop: November 2023</a:t>
            </a:r>
            <a:endParaRPr lang="en-GB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92A2A-F0FB-62C7-5BB8-68737D683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4" b="1618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A6782-BA7F-A0BB-5FEE-A5D6419D3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3752850"/>
            <a:ext cx="7937495" cy="2452687"/>
          </a:xfrm>
        </p:spPr>
        <p:txBody>
          <a:bodyPr anchor="ctr">
            <a:normAutofit fontScale="62500" lnSpcReduction="20000"/>
          </a:bodyPr>
          <a:lstStyle/>
          <a:p>
            <a:r>
              <a:rPr lang="en-GB" sz="4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 participants: </a:t>
            </a:r>
            <a:r>
              <a:rPr lang="en-GB" sz="4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lay, 10 clinicians </a:t>
            </a:r>
            <a:r>
              <a:rPr lang="en-GB" sz="4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GB" sz="4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 researchers</a:t>
            </a:r>
          </a:p>
          <a:p>
            <a:r>
              <a:rPr lang="en-GB" sz="4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 range: 16 to 65+</a:t>
            </a:r>
          </a:p>
          <a:p>
            <a:r>
              <a:rPr lang="en-GB" sz="4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Majority White female. </a:t>
            </a:r>
            <a:r>
              <a:rPr lang="en-GB" sz="4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Asian, Black &amp; Chinese participants</a:t>
            </a:r>
            <a:endParaRPr lang="en-GB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4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participants identified as having a disability</a:t>
            </a:r>
            <a:endParaRPr lang="en-GB" sz="4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5B7CE-97EB-437E-8E84-3665D0AC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F1EF9-2E1A-4343-93A6-041B075BC5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676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6084</TotalTime>
  <Words>752</Words>
  <Application>Microsoft Office PowerPoint</Application>
  <PresentationFormat>Widescreen</PresentationFormat>
  <Paragraphs>125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Quantifying Understanding &amp; Enhancing Relational Continuity of Care (QUERCC)</vt:lpstr>
      <vt:lpstr>Relational continuity: the challenge</vt:lpstr>
      <vt:lpstr>QUERCC: 5 work packages</vt:lpstr>
      <vt:lpstr>PowerPoint Presentation</vt:lpstr>
      <vt:lpstr>WP1 Method</vt:lpstr>
      <vt:lpstr>Nominal group technique</vt:lpstr>
      <vt:lpstr>Sampling and recruitment workshop1</vt:lpstr>
      <vt:lpstr>Sampling and recruitment</vt:lpstr>
      <vt:lpstr>Workshop: November 2023</vt:lpstr>
      <vt:lpstr>Patients, clinicians and researchers produced 3 cards with core ideas on RCC</vt:lpstr>
      <vt:lpstr>Selected card clusters: Patients</vt:lpstr>
      <vt:lpstr>Selected card clusters: Clinicians</vt:lpstr>
      <vt:lpstr>Selected card clusters: Researchers</vt:lpstr>
      <vt:lpstr>PowerPoint Presentation</vt:lpstr>
      <vt:lpstr>PowerPoint Presentation</vt:lpstr>
      <vt:lpstr>Conclusions</vt:lpstr>
      <vt:lpstr>Thanks 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Scheibl (Applied Health Research)</dc:creator>
  <cp:lastModifiedBy>Tom Marshall (Institute of Applied Health Research)</cp:lastModifiedBy>
  <cp:revision>125</cp:revision>
  <dcterms:created xsi:type="dcterms:W3CDTF">2024-01-10T11:27:59Z</dcterms:created>
  <dcterms:modified xsi:type="dcterms:W3CDTF">2024-03-14T10:11:41Z</dcterms:modified>
</cp:coreProperties>
</file>